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12"/>
  </p:notesMasterIdLst>
  <p:sldIdLst>
    <p:sldId id="256" r:id="rId3"/>
    <p:sldId id="257" r:id="rId4"/>
    <p:sldId id="258" r:id="rId5"/>
    <p:sldId id="259" r:id="rId6"/>
    <p:sldId id="260" r:id="rId7"/>
    <p:sldId id="261" r:id="rId8"/>
    <p:sldId id="262" r:id="rId9"/>
    <p:sldId id="263" r:id="rId10"/>
    <p:sldId id="264" r:id="rId11"/>
  </p:sldIdLst>
  <p:sldSz cx="24384000" cy="13716000"/>
  <p:notesSz cx="6858000" cy="9144000"/>
  <p:embeddedFontLst>
    <p:embeddedFont>
      <p:font typeface="Bebas Neue" panose="020B0606020202050201" pitchFamily="34" charset="77"/>
      <p:regular r:id="rId13"/>
    </p:embeddedFont>
    <p:embeddedFont>
      <p:font typeface="DM Sans" pitchFamily="2" charset="77"/>
      <p:regular r:id="rId14"/>
      <p:bold r:id="rId15"/>
      <p:italic r:id="rId16"/>
      <p:boldItalic r:id="rId17"/>
    </p:embeddedFont>
    <p:embeddedFont>
      <p:font typeface="Helvetica Neue" panose="02000503000000020004" pitchFamily="2" charset="0"/>
      <p:regular r:id="rId18"/>
      <p:bold r:id="rId19"/>
      <p:italic r:id="rId20"/>
      <p:boldItalic r:id="rId21"/>
    </p:embeddedFont>
    <p:embeddedFont>
      <p:font typeface="Inter" panose="02000503000000020004" pitchFamily="2" charset="0"/>
      <p:regular r:id="rId22"/>
      <p:bold r:id="rId23"/>
      <p:italic r:id="rId24"/>
      <p:boldItalic r:id="rId25"/>
    </p:embeddedFont>
    <p:embeddedFont>
      <p:font typeface="Josefin Sans" pitchFamily="2" charset="77"/>
      <p:regular r:id="rId26"/>
      <p:bold r:id="rId27"/>
      <p:italic r:id="rId28"/>
      <p:boldItalic r:id="rId29"/>
    </p:embeddedFont>
    <p:embeddedFont>
      <p:font typeface="Montserrat" pitchFamily="2" charset="77"/>
      <p:regular r:id="rId30"/>
      <p:bold r:id="rId31"/>
      <p:italic r:id="rId32"/>
      <p:boldItalic r:id="rId33"/>
    </p:embeddedFont>
    <p:embeddedFont>
      <p:font typeface="Montserrat SemiBold" panose="00000700000000000000" pitchFamily="2" charset="77"/>
      <p:regular r:id="rId34"/>
      <p:bold r:id="rId35"/>
      <p:italic r:id="rId36"/>
      <p:boldItalic r:id="rId37"/>
    </p:embeddedFont>
    <p:embeddedFont>
      <p:font typeface="Open Sans" panose="020B0606030504020204" pitchFamily="34" charset="0"/>
      <p:regular r:id="rId38"/>
      <p:bold r:id="rId39"/>
      <p:italic r:id="rId40"/>
      <p:boldItalic r:id="rId41"/>
    </p:embeddedFont>
    <p:embeddedFont>
      <p:font typeface="Rethink Sans Medium" pitchFamily="2" charset="77"/>
      <p:regular r:id="rId42"/>
      <p:bold r:id="rId43"/>
      <p:italic r:id="rId44"/>
      <p:boldItalic r:id="rId45"/>
    </p:embeddedFont>
    <p:embeddedFont>
      <p:font typeface="Roboto Light" panose="02000000000000000000" pitchFamily="2"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j9tDGlfzC+L4o6OItUsI4P3CUqw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86BC4A3-DD8A-47BB-B956-01A3C380E839}">
  <a:tblStyle styleId="{A86BC4A3-DD8A-47BB-B956-01A3C380E83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7"/>
    <p:restoredTop sz="94635"/>
  </p:normalViewPr>
  <p:slideViewPr>
    <p:cSldViewPr snapToGrid="0">
      <p:cViewPr varScale="1">
        <p:scale>
          <a:sx n="48" d="100"/>
          <a:sy n="48" d="100"/>
        </p:scale>
        <p:origin x="816" y="504"/>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9" Type="http://schemas.openxmlformats.org/officeDocument/2006/relationships/font" Target="fonts/font27.fntdata"/><Relationship Id="rId21" Type="http://schemas.openxmlformats.org/officeDocument/2006/relationships/font" Target="fonts/font9.fntdata"/><Relationship Id="rId34" Type="http://schemas.openxmlformats.org/officeDocument/2006/relationships/font" Target="fonts/font22.fntdata"/><Relationship Id="rId42" Type="http://schemas.openxmlformats.org/officeDocument/2006/relationships/font" Target="fonts/font30.fntdata"/><Relationship Id="rId47" Type="http://schemas.openxmlformats.org/officeDocument/2006/relationships/font" Target="fonts/font35.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font" Target="fonts/font4.fntdata"/><Relationship Id="rId29" Type="http://schemas.openxmlformats.org/officeDocument/2006/relationships/font" Target="fonts/font17.fntdata"/><Relationship Id="rId11" Type="http://schemas.openxmlformats.org/officeDocument/2006/relationships/slide" Target="slides/slide9.xml"/><Relationship Id="rId24" Type="http://schemas.openxmlformats.org/officeDocument/2006/relationships/font" Target="fonts/font12.fntdata"/><Relationship Id="rId32" Type="http://schemas.openxmlformats.org/officeDocument/2006/relationships/font" Target="fonts/font20.fntdata"/><Relationship Id="rId37" Type="http://schemas.openxmlformats.org/officeDocument/2006/relationships/font" Target="fonts/font25.fntdata"/><Relationship Id="rId40" Type="http://schemas.openxmlformats.org/officeDocument/2006/relationships/font" Target="fonts/font28.fntdata"/><Relationship Id="rId45" Type="http://schemas.openxmlformats.org/officeDocument/2006/relationships/font" Target="fonts/font33.fntdata"/><Relationship Id="rId58"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font" Target="fonts/font7.fntdata"/><Relationship Id="rId31" Type="http://schemas.openxmlformats.org/officeDocument/2006/relationships/font" Target="fonts/font19.fntdata"/><Relationship Id="rId44" Type="http://schemas.openxmlformats.org/officeDocument/2006/relationships/font" Target="fonts/font3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35" Type="http://schemas.openxmlformats.org/officeDocument/2006/relationships/font" Target="fonts/font23.fntdata"/><Relationship Id="rId43" Type="http://schemas.openxmlformats.org/officeDocument/2006/relationships/font" Target="fonts/font31.fntdata"/><Relationship Id="rId48" Type="http://schemas.openxmlformats.org/officeDocument/2006/relationships/font" Target="fonts/font36.fntdata"/><Relationship Id="rId56"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font" Target="fonts/font21.fntdata"/><Relationship Id="rId38" Type="http://schemas.openxmlformats.org/officeDocument/2006/relationships/font" Target="fonts/font26.fntdata"/><Relationship Id="rId46" Type="http://schemas.openxmlformats.org/officeDocument/2006/relationships/font" Target="fonts/font34.fntdata"/><Relationship Id="rId20" Type="http://schemas.openxmlformats.org/officeDocument/2006/relationships/font" Target="fonts/font8.fntdata"/><Relationship Id="rId41" Type="http://schemas.openxmlformats.org/officeDocument/2006/relationships/font" Target="fonts/font29.fntdata"/><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openxmlformats.org/officeDocument/2006/relationships/font" Target="fonts/font24.fntdata"/><Relationship Id="rId49" Type="http://schemas.openxmlformats.org/officeDocument/2006/relationships/font" Target="fonts/font37.fntdata"/><Relationship Id="rId5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000"/>
              </a:lnSpc>
              <a:spcBef>
                <a:spcPts val="0"/>
              </a:spcBef>
              <a:spcAft>
                <a:spcPts val="0"/>
              </a:spcAft>
              <a:buSzPts val="1400"/>
              <a:buNone/>
              <a:defRPr sz="22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000"/>
              </a:lnSpc>
              <a:spcBef>
                <a:spcPts val="0"/>
              </a:spcBef>
              <a:spcAft>
                <a:spcPts val="0"/>
              </a:spcAft>
              <a:buSzPts val="1400"/>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000"/>
              </a:lnSpc>
              <a:spcBef>
                <a:spcPts val="0"/>
              </a:spcBef>
              <a:spcAft>
                <a:spcPts val="0"/>
              </a:spcAft>
              <a:buSzPts val="1400"/>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000"/>
              </a:lnSpc>
              <a:spcBef>
                <a:spcPts val="0"/>
              </a:spcBef>
              <a:spcAft>
                <a:spcPts val="0"/>
              </a:spcAft>
              <a:buSzPts val="1400"/>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000"/>
              </a:lnSpc>
              <a:spcBef>
                <a:spcPts val="0"/>
              </a:spcBef>
              <a:spcAft>
                <a:spcPts val="0"/>
              </a:spcAft>
              <a:buSzPts val="1400"/>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7" name="Google Shape;157;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000"/>
              </a:lnSpc>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000"/>
              </a:lnSpc>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000"/>
              </a:lnSpc>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
        <p:cNvGrpSpPr/>
        <p:nvPr/>
      </p:nvGrpSpPr>
      <p:grpSpPr>
        <a:xfrm>
          <a:off x="0" y="0"/>
          <a:ext cx="0" cy="0"/>
          <a:chOff x="0" y="0"/>
          <a:chExt cx="0" cy="0"/>
        </a:xfrm>
      </p:grpSpPr>
      <p:sp>
        <p:nvSpPr>
          <p:cNvPr id="11" name="Google Shape;11;p11"/>
          <p:cNvSpPr txBox="1">
            <a:spLocks noGrp="1"/>
          </p:cNvSpPr>
          <p:nvPr>
            <p:ph type="title"/>
          </p:nvPr>
        </p:nvSpPr>
        <p:spPr>
          <a:xfrm>
            <a:off x="1676400" y="730250"/>
            <a:ext cx="21031200" cy="2651125"/>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9pPr>
          </a:lstStyle>
          <a:p>
            <a:endParaRPr/>
          </a:p>
        </p:txBody>
      </p:sp>
      <p:sp>
        <p:nvSpPr>
          <p:cNvPr id="12" name="Google Shape;12;p11"/>
          <p:cNvSpPr txBox="1">
            <a:spLocks noGrp="1"/>
          </p:cNvSpPr>
          <p:nvPr>
            <p:ph type="body" idx="1"/>
          </p:nvPr>
        </p:nvSpPr>
        <p:spPr>
          <a:xfrm>
            <a:off x="1676400" y="3651250"/>
            <a:ext cx="21031200" cy="8702675"/>
          </a:xfrm>
          <a:prstGeom prst="rect">
            <a:avLst/>
          </a:prstGeom>
          <a:noFill/>
          <a:ln>
            <a:noFill/>
          </a:ln>
        </p:spPr>
        <p:txBody>
          <a:bodyPr spcFirstLastPara="1" wrap="square" lIns="91425" tIns="45700" rIns="91425" bIns="45700" anchor="t" anchorCtr="0">
            <a:noAutofit/>
          </a:bodyPr>
          <a:lstStyle>
            <a:lvl1pPr marL="457200" marR="0" lvl="0"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1pPr>
            <a:lvl2pPr marL="914400" marR="0" lvl="1"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2pPr>
            <a:lvl3pPr marL="1371600" marR="0" lvl="2"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3pPr>
            <a:lvl4pPr marL="1828800" marR="0" lvl="3"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4pPr>
            <a:lvl5pPr marL="2286000" marR="0" lvl="4"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9pPr>
          </a:lstStyle>
          <a:p>
            <a:endParaRPr/>
          </a:p>
        </p:txBody>
      </p:sp>
      <p:sp>
        <p:nvSpPr>
          <p:cNvPr id="13" name="Google Shape;13;p11"/>
          <p:cNvSpPr txBox="1">
            <a:spLocks noGrp="1"/>
          </p:cNvSpPr>
          <p:nvPr>
            <p:ph type="sldNum" idx="12"/>
          </p:nvPr>
        </p:nvSpPr>
        <p:spPr>
          <a:xfrm flipH="1">
            <a:off x="22336125" y="12655550"/>
            <a:ext cx="506413" cy="512763"/>
          </a:xfrm>
          <a:prstGeom prst="rect">
            <a:avLst/>
          </a:prstGeom>
          <a:noFill/>
          <a:ln>
            <a:noFill/>
          </a:ln>
        </p:spPr>
        <p:txBody>
          <a:bodyPr spcFirstLastPara="1" wrap="square" lIns="91425" tIns="91425" rIns="91425" bIns="91425" anchor="t" anchorCtr="0">
            <a:noAutofit/>
          </a:bodyPr>
          <a:lstStyle>
            <a:lvl1pPr marL="0" lvl="0" indent="0" algn="r">
              <a:spcBef>
                <a:spcPts val="0"/>
              </a:spcBef>
              <a:spcAft>
                <a:spcPts val="0"/>
              </a:spcAft>
              <a:buNone/>
              <a:defRPr sz="2200" b="0" i="0" u="none" strike="noStrike" cap="none">
                <a:solidFill>
                  <a:srgbClr val="BFBFBF"/>
                </a:solidFill>
                <a:latin typeface="Inter"/>
                <a:ea typeface="Inter"/>
                <a:cs typeface="Inter"/>
                <a:sym typeface="Inter"/>
              </a:defRPr>
            </a:lvl1pPr>
            <a:lvl2pPr marL="0" lvl="1" indent="0" algn="r">
              <a:spcBef>
                <a:spcPts val="0"/>
              </a:spcBef>
              <a:spcAft>
                <a:spcPts val="0"/>
              </a:spcAft>
              <a:buNone/>
              <a:defRPr sz="2200" b="0" i="0" u="none" strike="noStrike" cap="none">
                <a:solidFill>
                  <a:srgbClr val="BFBFBF"/>
                </a:solidFill>
                <a:latin typeface="Inter"/>
                <a:ea typeface="Inter"/>
                <a:cs typeface="Inter"/>
                <a:sym typeface="Inter"/>
              </a:defRPr>
            </a:lvl2pPr>
            <a:lvl3pPr marL="0" lvl="2" indent="0" algn="r">
              <a:spcBef>
                <a:spcPts val="0"/>
              </a:spcBef>
              <a:spcAft>
                <a:spcPts val="0"/>
              </a:spcAft>
              <a:buNone/>
              <a:defRPr sz="2200" b="0" i="0" u="none" strike="noStrike" cap="none">
                <a:solidFill>
                  <a:srgbClr val="BFBFBF"/>
                </a:solidFill>
                <a:latin typeface="Inter"/>
                <a:ea typeface="Inter"/>
                <a:cs typeface="Inter"/>
                <a:sym typeface="Inter"/>
              </a:defRPr>
            </a:lvl3pPr>
            <a:lvl4pPr marL="0" lvl="3" indent="0" algn="r">
              <a:spcBef>
                <a:spcPts val="0"/>
              </a:spcBef>
              <a:spcAft>
                <a:spcPts val="0"/>
              </a:spcAft>
              <a:buNone/>
              <a:defRPr sz="2200" b="0" i="0" u="none" strike="noStrike" cap="none">
                <a:solidFill>
                  <a:srgbClr val="BFBFBF"/>
                </a:solidFill>
                <a:latin typeface="Inter"/>
                <a:ea typeface="Inter"/>
                <a:cs typeface="Inter"/>
                <a:sym typeface="Inter"/>
              </a:defRPr>
            </a:lvl4pPr>
            <a:lvl5pPr marL="0" lvl="4" indent="0" algn="r">
              <a:spcBef>
                <a:spcPts val="0"/>
              </a:spcBef>
              <a:spcAft>
                <a:spcPts val="0"/>
              </a:spcAft>
              <a:buNone/>
              <a:defRPr sz="2200" b="0" i="0" u="none" strike="noStrike" cap="none">
                <a:solidFill>
                  <a:srgbClr val="BFBFBF"/>
                </a:solidFill>
                <a:latin typeface="Inter"/>
                <a:ea typeface="Inter"/>
                <a:cs typeface="Inter"/>
                <a:sym typeface="Inter"/>
              </a:defRPr>
            </a:lvl5pPr>
            <a:lvl6pPr marL="0" lvl="5" indent="0" algn="r">
              <a:spcBef>
                <a:spcPts val="0"/>
              </a:spcBef>
              <a:spcAft>
                <a:spcPts val="0"/>
              </a:spcAft>
              <a:buNone/>
              <a:defRPr sz="2200" b="0" i="0" u="none" strike="noStrike" cap="none">
                <a:solidFill>
                  <a:srgbClr val="BFBFBF"/>
                </a:solidFill>
                <a:latin typeface="Inter"/>
                <a:ea typeface="Inter"/>
                <a:cs typeface="Inter"/>
                <a:sym typeface="Inter"/>
              </a:defRPr>
            </a:lvl6pPr>
            <a:lvl7pPr marL="0" lvl="6" indent="0" algn="r">
              <a:spcBef>
                <a:spcPts val="0"/>
              </a:spcBef>
              <a:spcAft>
                <a:spcPts val="0"/>
              </a:spcAft>
              <a:buNone/>
              <a:defRPr sz="2200" b="0" i="0" u="none" strike="noStrike" cap="none">
                <a:solidFill>
                  <a:srgbClr val="BFBFBF"/>
                </a:solidFill>
                <a:latin typeface="Inter"/>
                <a:ea typeface="Inter"/>
                <a:cs typeface="Inter"/>
                <a:sym typeface="Inter"/>
              </a:defRPr>
            </a:lvl7pPr>
            <a:lvl8pPr marL="0" lvl="7" indent="0" algn="r">
              <a:spcBef>
                <a:spcPts val="0"/>
              </a:spcBef>
              <a:spcAft>
                <a:spcPts val="0"/>
              </a:spcAft>
              <a:buNone/>
              <a:defRPr sz="2200" b="0" i="0" u="none" strike="noStrike" cap="none">
                <a:solidFill>
                  <a:srgbClr val="BFBFBF"/>
                </a:solidFill>
                <a:latin typeface="Inter"/>
                <a:ea typeface="Inter"/>
                <a:cs typeface="Inter"/>
                <a:sym typeface="Inter"/>
              </a:defRPr>
            </a:lvl8pPr>
            <a:lvl9pPr marL="0" lvl="8" indent="0" algn="r">
              <a:spcBef>
                <a:spcPts val="0"/>
              </a:spcBef>
              <a:spcAft>
                <a:spcPts val="0"/>
              </a:spcAft>
              <a:buNone/>
              <a:defRPr sz="2200" b="0" i="0" u="none" strike="noStrike" cap="none">
                <a:solidFill>
                  <a:srgbClr val="BFBFBF"/>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9"/>
        <p:cNvGrpSpPr/>
        <p:nvPr/>
      </p:nvGrpSpPr>
      <p:grpSpPr>
        <a:xfrm>
          <a:off x="0" y="0"/>
          <a:ext cx="0" cy="0"/>
          <a:chOff x="0" y="0"/>
          <a:chExt cx="0" cy="0"/>
        </a:xfrm>
      </p:grpSpPr>
      <p:sp>
        <p:nvSpPr>
          <p:cNvPr id="50" name="Google Shape;50;p32"/>
          <p:cNvSpPr txBox="1">
            <a:spLocks noGrp="1"/>
          </p:cNvSpPr>
          <p:nvPr>
            <p:ph type="title"/>
          </p:nvPr>
        </p:nvSpPr>
        <p:spPr>
          <a:xfrm>
            <a:off x="1676400" y="730250"/>
            <a:ext cx="21031200" cy="2651125"/>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9pPr>
          </a:lstStyle>
          <a:p>
            <a:endParaRPr/>
          </a:p>
        </p:txBody>
      </p:sp>
      <p:sp>
        <p:nvSpPr>
          <p:cNvPr id="51" name="Google Shape;51;p32"/>
          <p:cNvSpPr txBox="1">
            <a:spLocks noGrp="1"/>
          </p:cNvSpPr>
          <p:nvPr>
            <p:ph type="body" idx="1"/>
          </p:nvPr>
        </p:nvSpPr>
        <p:spPr>
          <a:xfrm rot="5400000">
            <a:off x="7840663" y="-2513012"/>
            <a:ext cx="8702675" cy="21031200"/>
          </a:xfrm>
          <a:prstGeom prst="rect">
            <a:avLst/>
          </a:prstGeom>
          <a:noFill/>
          <a:ln>
            <a:noFill/>
          </a:ln>
        </p:spPr>
        <p:txBody>
          <a:bodyPr spcFirstLastPara="1" wrap="square" lIns="91425" tIns="45700" rIns="91425" bIns="45700" anchor="t" anchorCtr="0">
            <a:noAutofit/>
          </a:bodyPr>
          <a:lstStyle>
            <a:lvl1pPr marL="457200" marR="0" lvl="0"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1pPr>
            <a:lvl2pPr marL="914400" marR="0" lvl="1"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2pPr>
            <a:lvl3pPr marL="1371600" marR="0" lvl="2"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3pPr>
            <a:lvl4pPr marL="1828800" marR="0" lvl="3"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4pPr>
            <a:lvl5pPr marL="2286000" marR="0" lvl="4"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9pPr>
          </a:lstStyle>
          <a:p>
            <a:endParaRPr/>
          </a:p>
        </p:txBody>
      </p:sp>
      <p:sp>
        <p:nvSpPr>
          <p:cNvPr id="52" name="Google Shape;52;p32"/>
          <p:cNvSpPr txBox="1">
            <a:spLocks noGrp="1"/>
          </p:cNvSpPr>
          <p:nvPr>
            <p:ph type="sldNum" idx="12"/>
          </p:nvPr>
        </p:nvSpPr>
        <p:spPr>
          <a:xfrm flipH="1">
            <a:off x="22336125" y="12655550"/>
            <a:ext cx="506413" cy="512763"/>
          </a:xfrm>
          <a:prstGeom prst="rect">
            <a:avLst/>
          </a:prstGeom>
          <a:noFill/>
          <a:ln>
            <a:noFill/>
          </a:ln>
        </p:spPr>
        <p:txBody>
          <a:bodyPr spcFirstLastPara="1" wrap="square" lIns="91425" tIns="91425" rIns="91425" bIns="91425" anchor="t" anchorCtr="0">
            <a:noAutofit/>
          </a:bodyPr>
          <a:lstStyle>
            <a:lvl1pPr marL="0" lvl="0" indent="0" algn="r">
              <a:spcBef>
                <a:spcPts val="0"/>
              </a:spcBef>
              <a:spcAft>
                <a:spcPts val="0"/>
              </a:spcAft>
              <a:buNone/>
              <a:defRPr sz="2200" b="0" i="0" u="none" strike="noStrike" cap="none">
                <a:solidFill>
                  <a:srgbClr val="BFBFBF"/>
                </a:solidFill>
                <a:latin typeface="Inter"/>
                <a:ea typeface="Inter"/>
                <a:cs typeface="Inter"/>
                <a:sym typeface="Inter"/>
              </a:defRPr>
            </a:lvl1pPr>
            <a:lvl2pPr marL="0" lvl="1" indent="0" algn="r">
              <a:spcBef>
                <a:spcPts val="0"/>
              </a:spcBef>
              <a:spcAft>
                <a:spcPts val="0"/>
              </a:spcAft>
              <a:buNone/>
              <a:defRPr sz="2200" b="0" i="0" u="none" strike="noStrike" cap="none">
                <a:solidFill>
                  <a:srgbClr val="BFBFBF"/>
                </a:solidFill>
                <a:latin typeface="Inter"/>
                <a:ea typeface="Inter"/>
                <a:cs typeface="Inter"/>
                <a:sym typeface="Inter"/>
              </a:defRPr>
            </a:lvl2pPr>
            <a:lvl3pPr marL="0" lvl="2" indent="0" algn="r">
              <a:spcBef>
                <a:spcPts val="0"/>
              </a:spcBef>
              <a:spcAft>
                <a:spcPts val="0"/>
              </a:spcAft>
              <a:buNone/>
              <a:defRPr sz="2200" b="0" i="0" u="none" strike="noStrike" cap="none">
                <a:solidFill>
                  <a:srgbClr val="BFBFBF"/>
                </a:solidFill>
                <a:latin typeface="Inter"/>
                <a:ea typeface="Inter"/>
                <a:cs typeface="Inter"/>
                <a:sym typeface="Inter"/>
              </a:defRPr>
            </a:lvl3pPr>
            <a:lvl4pPr marL="0" lvl="3" indent="0" algn="r">
              <a:spcBef>
                <a:spcPts val="0"/>
              </a:spcBef>
              <a:spcAft>
                <a:spcPts val="0"/>
              </a:spcAft>
              <a:buNone/>
              <a:defRPr sz="2200" b="0" i="0" u="none" strike="noStrike" cap="none">
                <a:solidFill>
                  <a:srgbClr val="BFBFBF"/>
                </a:solidFill>
                <a:latin typeface="Inter"/>
                <a:ea typeface="Inter"/>
                <a:cs typeface="Inter"/>
                <a:sym typeface="Inter"/>
              </a:defRPr>
            </a:lvl4pPr>
            <a:lvl5pPr marL="0" lvl="4" indent="0" algn="r">
              <a:spcBef>
                <a:spcPts val="0"/>
              </a:spcBef>
              <a:spcAft>
                <a:spcPts val="0"/>
              </a:spcAft>
              <a:buNone/>
              <a:defRPr sz="2200" b="0" i="0" u="none" strike="noStrike" cap="none">
                <a:solidFill>
                  <a:srgbClr val="BFBFBF"/>
                </a:solidFill>
                <a:latin typeface="Inter"/>
                <a:ea typeface="Inter"/>
                <a:cs typeface="Inter"/>
                <a:sym typeface="Inter"/>
              </a:defRPr>
            </a:lvl5pPr>
            <a:lvl6pPr marL="0" lvl="5" indent="0" algn="r">
              <a:spcBef>
                <a:spcPts val="0"/>
              </a:spcBef>
              <a:spcAft>
                <a:spcPts val="0"/>
              </a:spcAft>
              <a:buNone/>
              <a:defRPr sz="2200" b="0" i="0" u="none" strike="noStrike" cap="none">
                <a:solidFill>
                  <a:srgbClr val="BFBFBF"/>
                </a:solidFill>
                <a:latin typeface="Inter"/>
                <a:ea typeface="Inter"/>
                <a:cs typeface="Inter"/>
                <a:sym typeface="Inter"/>
              </a:defRPr>
            </a:lvl6pPr>
            <a:lvl7pPr marL="0" lvl="6" indent="0" algn="r">
              <a:spcBef>
                <a:spcPts val="0"/>
              </a:spcBef>
              <a:spcAft>
                <a:spcPts val="0"/>
              </a:spcAft>
              <a:buNone/>
              <a:defRPr sz="2200" b="0" i="0" u="none" strike="noStrike" cap="none">
                <a:solidFill>
                  <a:srgbClr val="BFBFBF"/>
                </a:solidFill>
                <a:latin typeface="Inter"/>
                <a:ea typeface="Inter"/>
                <a:cs typeface="Inter"/>
                <a:sym typeface="Inter"/>
              </a:defRPr>
            </a:lvl7pPr>
            <a:lvl8pPr marL="0" lvl="7" indent="0" algn="r">
              <a:spcBef>
                <a:spcPts val="0"/>
              </a:spcBef>
              <a:spcAft>
                <a:spcPts val="0"/>
              </a:spcAft>
              <a:buNone/>
              <a:defRPr sz="2200" b="0" i="0" u="none" strike="noStrike" cap="none">
                <a:solidFill>
                  <a:srgbClr val="BFBFBF"/>
                </a:solidFill>
                <a:latin typeface="Inter"/>
                <a:ea typeface="Inter"/>
                <a:cs typeface="Inter"/>
                <a:sym typeface="Inter"/>
              </a:defRPr>
            </a:lvl8pPr>
            <a:lvl9pPr marL="0" lvl="8" indent="0" algn="r">
              <a:spcBef>
                <a:spcPts val="0"/>
              </a:spcBef>
              <a:spcAft>
                <a:spcPts val="0"/>
              </a:spcAft>
              <a:buNone/>
              <a:defRPr sz="2200" b="0" i="0" u="none" strike="noStrike" cap="none">
                <a:solidFill>
                  <a:srgbClr val="BFBFBF"/>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3"/>
        <p:cNvGrpSpPr/>
        <p:nvPr/>
      </p:nvGrpSpPr>
      <p:grpSpPr>
        <a:xfrm>
          <a:off x="0" y="0"/>
          <a:ext cx="0" cy="0"/>
          <a:chOff x="0" y="0"/>
          <a:chExt cx="0" cy="0"/>
        </a:xfrm>
      </p:grpSpPr>
      <p:sp>
        <p:nvSpPr>
          <p:cNvPr id="54" name="Google Shape;54;p33"/>
          <p:cNvSpPr txBox="1">
            <a:spLocks noGrp="1"/>
          </p:cNvSpPr>
          <p:nvPr>
            <p:ph type="title"/>
          </p:nvPr>
        </p:nvSpPr>
        <p:spPr>
          <a:xfrm rot="5400000">
            <a:off x="14266863" y="3913188"/>
            <a:ext cx="11623675" cy="52578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9pPr>
          </a:lstStyle>
          <a:p>
            <a:endParaRPr/>
          </a:p>
        </p:txBody>
      </p:sp>
      <p:sp>
        <p:nvSpPr>
          <p:cNvPr id="55" name="Google Shape;55;p33"/>
          <p:cNvSpPr txBox="1">
            <a:spLocks noGrp="1"/>
          </p:cNvSpPr>
          <p:nvPr>
            <p:ph type="body" idx="1"/>
          </p:nvPr>
        </p:nvSpPr>
        <p:spPr>
          <a:xfrm rot="5400000">
            <a:off x="3675063" y="-1268412"/>
            <a:ext cx="11623675" cy="15621000"/>
          </a:xfrm>
          <a:prstGeom prst="rect">
            <a:avLst/>
          </a:prstGeom>
          <a:noFill/>
          <a:ln>
            <a:noFill/>
          </a:ln>
        </p:spPr>
        <p:txBody>
          <a:bodyPr spcFirstLastPara="1" wrap="square" lIns="91425" tIns="45700" rIns="91425" bIns="45700" anchor="t" anchorCtr="0">
            <a:noAutofit/>
          </a:bodyPr>
          <a:lstStyle>
            <a:lvl1pPr marL="457200" marR="0" lvl="0"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1pPr>
            <a:lvl2pPr marL="914400" marR="0" lvl="1"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2pPr>
            <a:lvl3pPr marL="1371600" marR="0" lvl="2"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3pPr>
            <a:lvl4pPr marL="1828800" marR="0" lvl="3"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4pPr>
            <a:lvl5pPr marL="2286000" marR="0" lvl="4"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9pPr>
          </a:lstStyle>
          <a:p>
            <a:endParaRPr/>
          </a:p>
        </p:txBody>
      </p:sp>
      <p:sp>
        <p:nvSpPr>
          <p:cNvPr id="56" name="Google Shape;56;p33"/>
          <p:cNvSpPr txBox="1">
            <a:spLocks noGrp="1"/>
          </p:cNvSpPr>
          <p:nvPr>
            <p:ph type="sldNum" idx="12"/>
          </p:nvPr>
        </p:nvSpPr>
        <p:spPr>
          <a:xfrm flipH="1">
            <a:off x="22336125" y="12655550"/>
            <a:ext cx="506413" cy="512763"/>
          </a:xfrm>
          <a:prstGeom prst="rect">
            <a:avLst/>
          </a:prstGeom>
          <a:noFill/>
          <a:ln>
            <a:noFill/>
          </a:ln>
        </p:spPr>
        <p:txBody>
          <a:bodyPr spcFirstLastPara="1" wrap="square" lIns="91425" tIns="91425" rIns="91425" bIns="91425" anchor="t" anchorCtr="0">
            <a:noAutofit/>
          </a:bodyPr>
          <a:lstStyle>
            <a:lvl1pPr marL="0" lvl="0" indent="0" algn="r">
              <a:spcBef>
                <a:spcPts val="0"/>
              </a:spcBef>
              <a:spcAft>
                <a:spcPts val="0"/>
              </a:spcAft>
              <a:buNone/>
              <a:defRPr sz="2200" b="0" i="0" u="none" strike="noStrike" cap="none">
                <a:solidFill>
                  <a:srgbClr val="BFBFBF"/>
                </a:solidFill>
                <a:latin typeface="Inter"/>
                <a:ea typeface="Inter"/>
                <a:cs typeface="Inter"/>
                <a:sym typeface="Inter"/>
              </a:defRPr>
            </a:lvl1pPr>
            <a:lvl2pPr marL="0" lvl="1" indent="0" algn="r">
              <a:spcBef>
                <a:spcPts val="0"/>
              </a:spcBef>
              <a:spcAft>
                <a:spcPts val="0"/>
              </a:spcAft>
              <a:buNone/>
              <a:defRPr sz="2200" b="0" i="0" u="none" strike="noStrike" cap="none">
                <a:solidFill>
                  <a:srgbClr val="BFBFBF"/>
                </a:solidFill>
                <a:latin typeface="Inter"/>
                <a:ea typeface="Inter"/>
                <a:cs typeface="Inter"/>
                <a:sym typeface="Inter"/>
              </a:defRPr>
            </a:lvl2pPr>
            <a:lvl3pPr marL="0" lvl="2" indent="0" algn="r">
              <a:spcBef>
                <a:spcPts val="0"/>
              </a:spcBef>
              <a:spcAft>
                <a:spcPts val="0"/>
              </a:spcAft>
              <a:buNone/>
              <a:defRPr sz="2200" b="0" i="0" u="none" strike="noStrike" cap="none">
                <a:solidFill>
                  <a:srgbClr val="BFBFBF"/>
                </a:solidFill>
                <a:latin typeface="Inter"/>
                <a:ea typeface="Inter"/>
                <a:cs typeface="Inter"/>
                <a:sym typeface="Inter"/>
              </a:defRPr>
            </a:lvl3pPr>
            <a:lvl4pPr marL="0" lvl="3" indent="0" algn="r">
              <a:spcBef>
                <a:spcPts val="0"/>
              </a:spcBef>
              <a:spcAft>
                <a:spcPts val="0"/>
              </a:spcAft>
              <a:buNone/>
              <a:defRPr sz="2200" b="0" i="0" u="none" strike="noStrike" cap="none">
                <a:solidFill>
                  <a:srgbClr val="BFBFBF"/>
                </a:solidFill>
                <a:latin typeface="Inter"/>
                <a:ea typeface="Inter"/>
                <a:cs typeface="Inter"/>
                <a:sym typeface="Inter"/>
              </a:defRPr>
            </a:lvl4pPr>
            <a:lvl5pPr marL="0" lvl="4" indent="0" algn="r">
              <a:spcBef>
                <a:spcPts val="0"/>
              </a:spcBef>
              <a:spcAft>
                <a:spcPts val="0"/>
              </a:spcAft>
              <a:buNone/>
              <a:defRPr sz="2200" b="0" i="0" u="none" strike="noStrike" cap="none">
                <a:solidFill>
                  <a:srgbClr val="BFBFBF"/>
                </a:solidFill>
                <a:latin typeface="Inter"/>
                <a:ea typeface="Inter"/>
                <a:cs typeface="Inter"/>
                <a:sym typeface="Inter"/>
              </a:defRPr>
            </a:lvl5pPr>
            <a:lvl6pPr marL="0" lvl="5" indent="0" algn="r">
              <a:spcBef>
                <a:spcPts val="0"/>
              </a:spcBef>
              <a:spcAft>
                <a:spcPts val="0"/>
              </a:spcAft>
              <a:buNone/>
              <a:defRPr sz="2200" b="0" i="0" u="none" strike="noStrike" cap="none">
                <a:solidFill>
                  <a:srgbClr val="BFBFBF"/>
                </a:solidFill>
                <a:latin typeface="Inter"/>
                <a:ea typeface="Inter"/>
                <a:cs typeface="Inter"/>
                <a:sym typeface="Inter"/>
              </a:defRPr>
            </a:lvl6pPr>
            <a:lvl7pPr marL="0" lvl="6" indent="0" algn="r">
              <a:spcBef>
                <a:spcPts val="0"/>
              </a:spcBef>
              <a:spcAft>
                <a:spcPts val="0"/>
              </a:spcAft>
              <a:buNone/>
              <a:defRPr sz="2200" b="0" i="0" u="none" strike="noStrike" cap="none">
                <a:solidFill>
                  <a:srgbClr val="BFBFBF"/>
                </a:solidFill>
                <a:latin typeface="Inter"/>
                <a:ea typeface="Inter"/>
                <a:cs typeface="Inter"/>
                <a:sym typeface="Inter"/>
              </a:defRPr>
            </a:lvl7pPr>
            <a:lvl8pPr marL="0" lvl="7" indent="0" algn="r">
              <a:spcBef>
                <a:spcPts val="0"/>
              </a:spcBef>
              <a:spcAft>
                <a:spcPts val="0"/>
              </a:spcAft>
              <a:buNone/>
              <a:defRPr sz="2200" b="0" i="0" u="none" strike="noStrike" cap="none">
                <a:solidFill>
                  <a:srgbClr val="BFBFBF"/>
                </a:solidFill>
                <a:latin typeface="Inter"/>
                <a:ea typeface="Inter"/>
                <a:cs typeface="Inter"/>
                <a:sym typeface="Inter"/>
              </a:defRPr>
            </a:lvl8pPr>
            <a:lvl9pPr marL="0" lvl="8" indent="0" algn="r">
              <a:spcBef>
                <a:spcPts val="0"/>
              </a:spcBef>
              <a:spcAft>
                <a:spcPts val="0"/>
              </a:spcAft>
              <a:buNone/>
              <a:defRPr sz="2200" b="0" i="0" u="none" strike="noStrike" cap="none">
                <a:solidFill>
                  <a:srgbClr val="BFBFBF"/>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1"/>
        <p:cNvGrpSpPr/>
        <p:nvPr/>
      </p:nvGrpSpPr>
      <p:grpSpPr>
        <a:xfrm>
          <a:off x="0" y="0"/>
          <a:ext cx="0" cy="0"/>
          <a:chOff x="0" y="0"/>
          <a:chExt cx="0" cy="0"/>
        </a:xfrm>
      </p:grpSpPr>
      <p:sp>
        <p:nvSpPr>
          <p:cNvPr id="62" name="Google Shape;62;p13"/>
          <p:cNvSpPr txBox="1">
            <a:spLocks noGrp="1"/>
          </p:cNvSpPr>
          <p:nvPr>
            <p:ph type="title"/>
          </p:nvPr>
        </p:nvSpPr>
        <p:spPr>
          <a:xfrm>
            <a:off x="1206500" y="1079500"/>
            <a:ext cx="21971000" cy="1431925"/>
          </a:xfrm>
          <a:prstGeom prst="rect">
            <a:avLst/>
          </a:prstGeom>
          <a:noFill/>
          <a:ln>
            <a:noFill/>
          </a:ln>
        </p:spPr>
        <p:txBody>
          <a:bodyPr spcFirstLastPara="1" wrap="square" lIns="50800" tIns="50800" rIns="50800" bIns="50800" anchor="t" anchorCtr="0">
            <a:noAutofit/>
          </a:bodyPr>
          <a:lstStyle>
            <a:lvl1pPr lvl="0" algn="l">
              <a:lnSpc>
                <a:spcPct val="80000"/>
              </a:lnSpc>
              <a:spcBef>
                <a:spcPts val="0"/>
              </a:spcBef>
              <a:spcAft>
                <a:spcPts val="0"/>
              </a:spcAft>
              <a:buSzPts val="1400"/>
              <a:buNone/>
              <a:defRPr/>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a:p>
        </p:txBody>
      </p:sp>
      <p:sp>
        <p:nvSpPr>
          <p:cNvPr id="63" name="Google Shape;63;p13"/>
          <p:cNvSpPr txBox="1">
            <a:spLocks noGrp="1"/>
          </p:cNvSpPr>
          <p:nvPr>
            <p:ph type="body" idx="1"/>
          </p:nvPr>
        </p:nvSpPr>
        <p:spPr>
          <a:xfrm>
            <a:off x="1206500" y="4248150"/>
            <a:ext cx="21971000" cy="8255000"/>
          </a:xfrm>
          <a:prstGeom prst="rect">
            <a:avLst/>
          </a:prstGeom>
          <a:noFill/>
          <a:ln>
            <a:noFill/>
          </a:ln>
        </p:spPr>
        <p:txBody>
          <a:bodyPr spcFirstLastPara="1" wrap="square" lIns="50800" tIns="50800" rIns="50800" bIns="50800" anchor="t" anchorCtr="0">
            <a:no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3"/>
          <p:cNvSpPr txBox="1">
            <a:spLocks noGrp="1"/>
          </p:cNvSpPr>
          <p:nvPr>
            <p:ph type="sldNum" idx="12"/>
          </p:nvPr>
        </p:nvSpPr>
        <p:spPr>
          <a:xfrm>
            <a:off x="11999913" y="13079413"/>
            <a:ext cx="369887" cy="374650"/>
          </a:xfrm>
          <a:prstGeom prst="rect">
            <a:avLst/>
          </a:prstGeom>
          <a:noFill/>
          <a:ln>
            <a:noFill/>
          </a:ln>
        </p:spPr>
        <p:txBody>
          <a:bodyPr spcFirstLastPara="1" wrap="square" lIns="50800" tIns="50800" rIns="50800" bIns="50800" anchor="b" anchorCtr="0">
            <a:noAutofit/>
          </a:bodyPr>
          <a:lstStyle>
            <a:lvl1pPr marL="0" lvl="0"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1pPr>
            <a:lvl2pPr marL="0" lvl="1"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2pPr>
            <a:lvl3pPr marL="0" lvl="2"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3pPr>
            <a:lvl4pPr marL="0" lvl="3"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4pPr>
            <a:lvl5pPr marL="0" lvl="4"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5pPr>
            <a:lvl6pPr marL="0" lvl="5"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6pPr>
            <a:lvl7pPr marL="0" lvl="6"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7pPr>
            <a:lvl8pPr marL="0" lvl="7"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8pPr>
            <a:lvl9pPr marL="0" lvl="8"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5"/>
        <p:cNvGrpSpPr/>
        <p:nvPr/>
      </p:nvGrpSpPr>
      <p:grpSpPr>
        <a:xfrm>
          <a:off x="0" y="0"/>
          <a:ext cx="0" cy="0"/>
          <a:chOff x="0" y="0"/>
          <a:chExt cx="0" cy="0"/>
        </a:xfrm>
      </p:grpSpPr>
      <p:sp>
        <p:nvSpPr>
          <p:cNvPr id="66" name="Google Shape;66;p14"/>
          <p:cNvSpPr txBox="1">
            <a:spLocks noGrp="1"/>
          </p:cNvSpPr>
          <p:nvPr>
            <p:ph type="ctrTitle"/>
          </p:nvPr>
        </p:nvSpPr>
        <p:spPr>
          <a:xfrm>
            <a:off x="3048000" y="2244725"/>
            <a:ext cx="18288000" cy="4775200"/>
          </a:xfrm>
          <a:prstGeom prst="rect">
            <a:avLst/>
          </a:prstGeom>
          <a:noFill/>
          <a:ln>
            <a:noFill/>
          </a:ln>
        </p:spPr>
        <p:txBody>
          <a:bodyPr spcFirstLastPara="1" wrap="square" lIns="50800" tIns="50800" rIns="50800" bIns="50800" anchor="b" anchorCtr="0">
            <a:noAutofit/>
          </a:bodyPr>
          <a:lstStyle>
            <a:lvl1pPr lvl="0" algn="ctr">
              <a:lnSpc>
                <a:spcPct val="80000"/>
              </a:lnSpc>
              <a:spcBef>
                <a:spcPts val="0"/>
              </a:spcBef>
              <a:spcAft>
                <a:spcPts val="0"/>
              </a:spcAft>
              <a:buSzPts val="1400"/>
              <a:buNone/>
              <a:defRPr sz="6000"/>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a:p>
        </p:txBody>
      </p:sp>
      <p:sp>
        <p:nvSpPr>
          <p:cNvPr id="67" name="Google Shape;67;p14"/>
          <p:cNvSpPr txBox="1">
            <a:spLocks noGrp="1"/>
          </p:cNvSpPr>
          <p:nvPr>
            <p:ph type="subTitle" idx="1"/>
          </p:nvPr>
        </p:nvSpPr>
        <p:spPr>
          <a:xfrm>
            <a:off x="3048000" y="7204075"/>
            <a:ext cx="18288000" cy="3311525"/>
          </a:xfrm>
          <a:prstGeom prst="rect">
            <a:avLst/>
          </a:prstGeom>
          <a:noFill/>
          <a:ln>
            <a:noFill/>
          </a:ln>
        </p:spPr>
        <p:txBody>
          <a:bodyPr spcFirstLastPara="1" wrap="square" lIns="50800" tIns="50800" rIns="50800" bIns="50800" anchor="t" anchorCtr="0">
            <a:noAutofit/>
          </a:bodyPr>
          <a:lstStyle>
            <a:lvl1pPr lvl="0" algn="ctr">
              <a:lnSpc>
                <a:spcPct val="90000"/>
              </a:lnSpc>
              <a:spcBef>
                <a:spcPts val="4500"/>
              </a:spcBef>
              <a:spcAft>
                <a:spcPts val="0"/>
              </a:spcAft>
              <a:buClr>
                <a:srgbClr val="000000"/>
              </a:buClr>
              <a:buSzPts val="2952"/>
              <a:buFont typeface="Helvetica Neue"/>
              <a:buNone/>
              <a:defRPr sz="2400"/>
            </a:lvl1pPr>
            <a:lvl2pPr lvl="1" algn="ctr">
              <a:lnSpc>
                <a:spcPct val="90000"/>
              </a:lnSpc>
              <a:spcBef>
                <a:spcPts val="4500"/>
              </a:spcBef>
              <a:spcAft>
                <a:spcPts val="0"/>
              </a:spcAft>
              <a:buClr>
                <a:srgbClr val="000000"/>
              </a:buClr>
              <a:buSzPts val="2460"/>
              <a:buFont typeface="Helvetica Neue"/>
              <a:buNone/>
              <a:defRPr sz="2000"/>
            </a:lvl2pPr>
            <a:lvl3pPr lvl="2" algn="ctr">
              <a:lnSpc>
                <a:spcPct val="90000"/>
              </a:lnSpc>
              <a:spcBef>
                <a:spcPts val="4500"/>
              </a:spcBef>
              <a:spcAft>
                <a:spcPts val="0"/>
              </a:spcAft>
              <a:buClr>
                <a:srgbClr val="000000"/>
              </a:buClr>
              <a:buSzPts val="2214"/>
              <a:buFont typeface="Helvetica Neue"/>
              <a:buNone/>
              <a:defRPr sz="1800"/>
            </a:lvl3pPr>
            <a:lvl4pPr lvl="3" algn="ctr">
              <a:lnSpc>
                <a:spcPct val="90000"/>
              </a:lnSpc>
              <a:spcBef>
                <a:spcPts val="4500"/>
              </a:spcBef>
              <a:spcAft>
                <a:spcPts val="0"/>
              </a:spcAft>
              <a:buClr>
                <a:srgbClr val="000000"/>
              </a:buClr>
              <a:buSzPts val="1968"/>
              <a:buFont typeface="Helvetica Neue"/>
              <a:buNone/>
              <a:defRPr sz="1600"/>
            </a:lvl4pPr>
            <a:lvl5pPr lvl="4" algn="ctr">
              <a:lnSpc>
                <a:spcPct val="90000"/>
              </a:lnSpc>
              <a:spcBef>
                <a:spcPts val="4500"/>
              </a:spcBef>
              <a:spcAft>
                <a:spcPts val="0"/>
              </a:spcAft>
              <a:buClr>
                <a:srgbClr val="000000"/>
              </a:buClr>
              <a:buSzPts val="1968"/>
              <a:buFont typeface="Helvetica Neue"/>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8" name="Google Shape;68;p14"/>
          <p:cNvSpPr txBox="1">
            <a:spLocks noGrp="1"/>
          </p:cNvSpPr>
          <p:nvPr>
            <p:ph type="sldNum" idx="12"/>
          </p:nvPr>
        </p:nvSpPr>
        <p:spPr>
          <a:xfrm>
            <a:off x="11999913" y="13079413"/>
            <a:ext cx="369887" cy="374650"/>
          </a:xfrm>
          <a:prstGeom prst="rect">
            <a:avLst/>
          </a:prstGeom>
          <a:noFill/>
          <a:ln>
            <a:noFill/>
          </a:ln>
        </p:spPr>
        <p:txBody>
          <a:bodyPr spcFirstLastPara="1" wrap="square" lIns="50800" tIns="50800" rIns="50800" bIns="50800" anchor="b" anchorCtr="0">
            <a:noAutofit/>
          </a:bodyPr>
          <a:lstStyle>
            <a:lvl1pPr marL="0" lvl="0"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1pPr>
            <a:lvl2pPr marL="0" lvl="1"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2pPr>
            <a:lvl3pPr marL="0" lvl="2"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3pPr>
            <a:lvl4pPr marL="0" lvl="3"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4pPr>
            <a:lvl5pPr marL="0" lvl="4"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5pPr>
            <a:lvl6pPr marL="0" lvl="5"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6pPr>
            <a:lvl7pPr marL="0" lvl="6"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7pPr>
            <a:lvl8pPr marL="0" lvl="7"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8pPr>
            <a:lvl9pPr marL="0" lvl="8"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1663700" y="3419475"/>
            <a:ext cx="21031200" cy="5705475"/>
          </a:xfrm>
          <a:prstGeom prst="rect">
            <a:avLst/>
          </a:prstGeom>
          <a:noFill/>
          <a:ln>
            <a:noFill/>
          </a:ln>
        </p:spPr>
        <p:txBody>
          <a:bodyPr spcFirstLastPara="1" wrap="square" lIns="50800" tIns="50800" rIns="50800" bIns="50800" anchor="b" anchorCtr="0">
            <a:noAutofit/>
          </a:bodyPr>
          <a:lstStyle>
            <a:lvl1pPr lvl="0" algn="l">
              <a:lnSpc>
                <a:spcPct val="80000"/>
              </a:lnSpc>
              <a:spcBef>
                <a:spcPts val="0"/>
              </a:spcBef>
              <a:spcAft>
                <a:spcPts val="0"/>
              </a:spcAft>
              <a:buSzPts val="1400"/>
              <a:buNone/>
              <a:defRPr sz="6000"/>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a:p>
        </p:txBody>
      </p:sp>
      <p:sp>
        <p:nvSpPr>
          <p:cNvPr id="71" name="Google Shape;71;p15"/>
          <p:cNvSpPr txBox="1">
            <a:spLocks noGrp="1"/>
          </p:cNvSpPr>
          <p:nvPr>
            <p:ph type="body" idx="1"/>
          </p:nvPr>
        </p:nvSpPr>
        <p:spPr>
          <a:xfrm>
            <a:off x="1663700" y="9178925"/>
            <a:ext cx="21031200" cy="3000375"/>
          </a:xfrm>
          <a:prstGeom prst="rect">
            <a:avLst/>
          </a:prstGeom>
          <a:noFill/>
          <a:ln>
            <a:noFill/>
          </a:ln>
        </p:spPr>
        <p:txBody>
          <a:bodyPr spcFirstLastPara="1" wrap="square" lIns="50800" tIns="50800" rIns="50800" bIns="50800" anchor="t" anchorCtr="0">
            <a:noAutofit/>
          </a:bodyPr>
          <a:lstStyle>
            <a:lvl1pPr marL="457200" lvl="0" indent="-228600" algn="l">
              <a:lnSpc>
                <a:spcPct val="90000"/>
              </a:lnSpc>
              <a:spcBef>
                <a:spcPts val="4500"/>
              </a:spcBef>
              <a:spcAft>
                <a:spcPts val="0"/>
              </a:spcAft>
              <a:buClr>
                <a:srgbClr val="000000"/>
              </a:buClr>
              <a:buSzPts val="2952"/>
              <a:buFont typeface="Helvetica Neue"/>
              <a:buNone/>
              <a:defRPr sz="2400"/>
            </a:lvl1pPr>
            <a:lvl2pPr marL="914400" lvl="1" indent="-228600" algn="l">
              <a:lnSpc>
                <a:spcPct val="90000"/>
              </a:lnSpc>
              <a:spcBef>
                <a:spcPts val="4500"/>
              </a:spcBef>
              <a:spcAft>
                <a:spcPts val="0"/>
              </a:spcAft>
              <a:buClr>
                <a:srgbClr val="000000"/>
              </a:buClr>
              <a:buSzPts val="2460"/>
              <a:buFont typeface="Helvetica Neue"/>
              <a:buNone/>
              <a:defRPr sz="2000"/>
            </a:lvl2pPr>
            <a:lvl3pPr marL="1371600" lvl="2" indent="-228600" algn="l">
              <a:lnSpc>
                <a:spcPct val="90000"/>
              </a:lnSpc>
              <a:spcBef>
                <a:spcPts val="4500"/>
              </a:spcBef>
              <a:spcAft>
                <a:spcPts val="0"/>
              </a:spcAft>
              <a:buClr>
                <a:srgbClr val="000000"/>
              </a:buClr>
              <a:buSzPts val="2214"/>
              <a:buFont typeface="Helvetica Neue"/>
              <a:buNone/>
              <a:defRPr sz="1800"/>
            </a:lvl3pPr>
            <a:lvl4pPr marL="1828800" lvl="3" indent="-228600" algn="l">
              <a:lnSpc>
                <a:spcPct val="90000"/>
              </a:lnSpc>
              <a:spcBef>
                <a:spcPts val="4500"/>
              </a:spcBef>
              <a:spcAft>
                <a:spcPts val="0"/>
              </a:spcAft>
              <a:buClr>
                <a:srgbClr val="000000"/>
              </a:buClr>
              <a:buSzPts val="1968"/>
              <a:buFont typeface="Helvetica Neue"/>
              <a:buNone/>
              <a:defRPr sz="1600"/>
            </a:lvl4pPr>
            <a:lvl5pPr marL="2286000" lvl="4" indent="-228600" algn="l">
              <a:lnSpc>
                <a:spcPct val="90000"/>
              </a:lnSpc>
              <a:spcBef>
                <a:spcPts val="4500"/>
              </a:spcBef>
              <a:spcAft>
                <a:spcPts val="0"/>
              </a:spcAft>
              <a:buClr>
                <a:srgbClr val="000000"/>
              </a:buClr>
              <a:buSzPts val="1968"/>
              <a:buFont typeface="Helvetica Neue"/>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72" name="Google Shape;72;p15"/>
          <p:cNvSpPr txBox="1">
            <a:spLocks noGrp="1"/>
          </p:cNvSpPr>
          <p:nvPr>
            <p:ph type="sldNum" idx="12"/>
          </p:nvPr>
        </p:nvSpPr>
        <p:spPr>
          <a:xfrm>
            <a:off x="11999913" y="13079413"/>
            <a:ext cx="369887" cy="374650"/>
          </a:xfrm>
          <a:prstGeom prst="rect">
            <a:avLst/>
          </a:prstGeom>
          <a:noFill/>
          <a:ln>
            <a:noFill/>
          </a:ln>
        </p:spPr>
        <p:txBody>
          <a:bodyPr spcFirstLastPara="1" wrap="square" lIns="50800" tIns="50800" rIns="50800" bIns="50800" anchor="b" anchorCtr="0">
            <a:noAutofit/>
          </a:bodyPr>
          <a:lstStyle>
            <a:lvl1pPr marL="0" lvl="0"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1pPr>
            <a:lvl2pPr marL="0" lvl="1"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2pPr>
            <a:lvl3pPr marL="0" lvl="2"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3pPr>
            <a:lvl4pPr marL="0" lvl="3"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4pPr>
            <a:lvl5pPr marL="0" lvl="4"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5pPr>
            <a:lvl6pPr marL="0" lvl="5"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6pPr>
            <a:lvl7pPr marL="0" lvl="6"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7pPr>
            <a:lvl8pPr marL="0" lvl="7"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8pPr>
            <a:lvl9pPr marL="0" lvl="8"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1206500" y="1079500"/>
            <a:ext cx="21971000" cy="1431925"/>
          </a:xfrm>
          <a:prstGeom prst="rect">
            <a:avLst/>
          </a:prstGeom>
          <a:noFill/>
          <a:ln>
            <a:noFill/>
          </a:ln>
        </p:spPr>
        <p:txBody>
          <a:bodyPr spcFirstLastPara="1" wrap="square" lIns="50800" tIns="50800" rIns="50800" bIns="50800" anchor="t" anchorCtr="0">
            <a:noAutofit/>
          </a:bodyPr>
          <a:lstStyle>
            <a:lvl1pPr lvl="0" algn="l">
              <a:lnSpc>
                <a:spcPct val="80000"/>
              </a:lnSpc>
              <a:spcBef>
                <a:spcPts val="0"/>
              </a:spcBef>
              <a:spcAft>
                <a:spcPts val="0"/>
              </a:spcAft>
              <a:buSzPts val="1400"/>
              <a:buNone/>
              <a:defRPr/>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a:p>
        </p:txBody>
      </p:sp>
      <p:sp>
        <p:nvSpPr>
          <p:cNvPr id="75" name="Google Shape;75;p16"/>
          <p:cNvSpPr txBox="1">
            <a:spLocks noGrp="1"/>
          </p:cNvSpPr>
          <p:nvPr>
            <p:ph type="body" idx="1"/>
          </p:nvPr>
        </p:nvSpPr>
        <p:spPr>
          <a:xfrm>
            <a:off x="1206500" y="4248150"/>
            <a:ext cx="10909300" cy="8255000"/>
          </a:xfrm>
          <a:prstGeom prst="rect">
            <a:avLst/>
          </a:prstGeom>
          <a:noFill/>
          <a:ln>
            <a:noFill/>
          </a:ln>
        </p:spPr>
        <p:txBody>
          <a:bodyPr spcFirstLastPara="1" wrap="square" lIns="50800" tIns="50800" rIns="50800" bIns="50800" anchor="t" anchorCtr="0">
            <a:no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6"/>
          <p:cNvSpPr txBox="1">
            <a:spLocks noGrp="1"/>
          </p:cNvSpPr>
          <p:nvPr>
            <p:ph type="body" idx="2"/>
          </p:nvPr>
        </p:nvSpPr>
        <p:spPr>
          <a:xfrm>
            <a:off x="12268200" y="4248150"/>
            <a:ext cx="10909300" cy="8255000"/>
          </a:xfrm>
          <a:prstGeom prst="rect">
            <a:avLst/>
          </a:prstGeom>
          <a:noFill/>
          <a:ln>
            <a:noFill/>
          </a:ln>
        </p:spPr>
        <p:txBody>
          <a:bodyPr spcFirstLastPara="1" wrap="square" lIns="50800" tIns="50800" rIns="50800" bIns="50800" anchor="t" anchorCtr="0">
            <a:no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6"/>
          <p:cNvSpPr txBox="1">
            <a:spLocks noGrp="1"/>
          </p:cNvSpPr>
          <p:nvPr>
            <p:ph type="sldNum" idx="12"/>
          </p:nvPr>
        </p:nvSpPr>
        <p:spPr>
          <a:xfrm>
            <a:off x="11999913" y="13079413"/>
            <a:ext cx="369887" cy="374650"/>
          </a:xfrm>
          <a:prstGeom prst="rect">
            <a:avLst/>
          </a:prstGeom>
          <a:noFill/>
          <a:ln>
            <a:noFill/>
          </a:ln>
        </p:spPr>
        <p:txBody>
          <a:bodyPr spcFirstLastPara="1" wrap="square" lIns="50800" tIns="50800" rIns="50800" bIns="50800" anchor="b" anchorCtr="0">
            <a:noAutofit/>
          </a:bodyPr>
          <a:lstStyle>
            <a:lvl1pPr marL="0" lvl="0"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1pPr>
            <a:lvl2pPr marL="0" lvl="1"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2pPr>
            <a:lvl3pPr marL="0" lvl="2"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3pPr>
            <a:lvl4pPr marL="0" lvl="3"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4pPr>
            <a:lvl5pPr marL="0" lvl="4"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5pPr>
            <a:lvl6pPr marL="0" lvl="5"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6pPr>
            <a:lvl7pPr marL="0" lvl="6"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7pPr>
            <a:lvl8pPr marL="0" lvl="7"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8pPr>
            <a:lvl9pPr marL="0" lvl="8"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1679575" y="730250"/>
            <a:ext cx="21031200" cy="2651125"/>
          </a:xfrm>
          <a:prstGeom prst="rect">
            <a:avLst/>
          </a:prstGeom>
          <a:noFill/>
          <a:ln>
            <a:noFill/>
          </a:ln>
        </p:spPr>
        <p:txBody>
          <a:bodyPr spcFirstLastPara="1" wrap="square" lIns="50800" tIns="50800" rIns="50800" bIns="50800" anchor="t" anchorCtr="0">
            <a:noAutofit/>
          </a:bodyPr>
          <a:lstStyle>
            <a:lvl1pPr lvl="0" algn="l">
              <a:lnSpc>
                <a:spcPct val="80000"/>
              </a:lnSpc>
              <a:spcBef>
                <a:spcPts val="0"/>
              </a:spcBef>
              <a:spcAft>
                <a:spcPts val="0"/>
              </a:spcAft>
              <a:buSzPts val="1400"/>
              <a:buNone/>
              <a:defRPr/>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a:p>
        </p:txBody>
      </p:sp>
      <p:sp>
        <p:nvSpPr>
          <p:cNvPr id="80" name="Google Shape;80;p17"/>
          <p:cNvSpPr txBox="1">
            <a:spLocks noGrp="1"/>
          </p:cNvSpPr>
          <p:nvPr>
            <p:ph type="body" idx="1"/>
          </p:nvPr>
        </p:nvSpPr>
        <p:spPr>
          <a:xfrm>
            <a:off x="1679575" y="3362325"/>
            <a:ext cx="10315575" cy="1647825"/>
          </a:xfrm>
          <a:prstGeom prst="rect">
            <a:avLst/>
          </a:prstGeom>
          <a:noFill/>
          <a:ln>
            <a:noFill/>
          </a:ln>
        </p:spPr>
        <p:txBody>
          <a:bodyPr spcFirstLastPara="1" wrap="square" lIns="50800" tIns="50800" rIns="50800" bIns="50800" anchor="b" anchorCtr="0">
            <a:noAutofit/>
          </a:bodyPr>
          <a:lstStyle>
            <a:lvl1pPr marL="457200" lvl="0" indent="-228600" algn="l">
              <a:lnSpc>
                <a:spcPct val="90000"/>
              </a:lnSpc>
              <a:spcBef>
                <a:spcPts val="4500"/>
              </a:spcBef>
              <a:spcAft>
                <a:spcPts val="0"/>
              </a:spcAft>
              <a:buClr>
                <a:srgbClr val="000000"/>
              </a:buClr>
              <a:buSzPts val="2952"/>
              <a:buFont typeface="Helvetica Neue"/>
              <a:buNone/>
              <a:defRPr sz="2400" b="1"/>
            </a:lvl1pPr>
            <a:lvl2pPr marL="914400" lvl="1" indent="-228600" algn="l">
              <a:lnSpc>
                <a:spcPct val="90000"/>
              </a:lnSpc>
              <a:spcBef>
                <a:spcPts val="4500"/>
              </a:spcBef>
              <a:spcAft>
                <a:spcPts val="0"/>
              </a:spcAft>
              <a:buClr>
                <a:srgbClr val="000000"/>
              </a:buClr>
              <a:buSzPts val="2460"/>
              <a:buFont typeface="Helvetica Neue"/>
              <a:buNone/>
              <a:defRPr sz="2000" b="1"/>
            </a:lvl2pPr>
            <a:lvl3pPr marL="1371600" lvl="2" indent="-228600" algn="l">
              <a:lnSpc>
                <a:spcPct val="90000"/>
              </a:lnSpc>
              <a:spcBef>
                <a:spcPts val="4500"/>
              </a:spcBef>
              <a:spcAft>
                <a:spcPts val="0"/>
              </a:spcAft>
              <a:buClr>
                <a:srgbClr val="000000"/>
              </a:buClr>
              <a:buSzPts val="2214"/>
              <a:buFont typeface="Helvetica Neue"/>
              <a:buNone/>
              <a:defRPr sz="1800" b="1"/>
            </a:lvl3pPr>
            <a:lvl4pPr marL="1828800" lvl="3" indent="-228600" algn="l">
              <a:lnSpc>
                <a:spcPct val="90000"/>
              </a:lnSpc>
              <a:spcBef>
                <a:spcPts val="4500"/>
              </a:spcBef>
              <a:spcAft>
                <a:spcPts val="0"/>
              </a:spcAft>
              <a:buClr>
                <a:srgbClr val="000000"/>
              </a:buClr>
              <a:buSzPts val="1968"/>
              <a:buFont typeface="Helvetica Neue"/>
              <a:buNone/>
              <a:defRPr sz="1600" b="1"/>
            </a:lvl4pPr>
            <a:lvl5pPr marL="2286000" lvl="4" indent="-228600" algn="l">
              <a:lnSpc>
                <a:spcPct val="90000"/>
              </a:lnSpc>
              <a:spcBef>
                <a:spcPts val="4500"/>
              </a:spcBef>
              <a:spcAft>
                <a:spcPts val="0"/>
              </a:spcAft>
              <a:buClr>
                <a:srgbClr val="000000"/>
              </a:buClr>
              <a:buSzPts val="1968"/>
              <a:buFont typeface="Helvetica Neue"/>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1" name="Google Shape;81;p17"/>
          <p:cNvSpPr txBox="1">
            <a:spLocks noGrp="1"/>
          </p:cNvSpPr>
          <p:nvPr>
            <p:ph type="body" idx="2"/>
          </p:nvPr>
        </p:nvSpPr>
        <p:spPr>
          <a:xfrm>
            <a:off x="1679575" y="5010150"/>
            <a:ext cx="10315575" cy="7369175"/>
          </a:xfrm>
          <a:prstGeom prst="rect">
            <a:avLst/>
          </a:prstGeom>
          <a:noFill/>
          <a:ln>
            <a:noFill/>
          </a:ln>
        </p:spPr>
        <p:txBody>
          <a:bodyPr spcFirstLastPara="1" wrap="square" lIns="50800" tIns="50800" rIns="50800" bIns="50800" anchor="t" anchorCtr="0">
            <a:no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7"/>
          <p:cNvSpPr txBox="1">
            <a:spLocks noGrp="1"/>
          </p:cNvSpPr>
          <p:nvPr>
            <p:ph type="body" idx="3"/>
          </p:nvPr>
        </p:nvSpPr>
        <p:spPr>
          <a:xfrm>
            <a:off x="12344400" y="3362325"/>
            <a:ext cx="10366375" cy="1647825"/>
          </a:xfrm>
          <a:prstGeom prst="rect">
            <a:avLst/>
          </a:prstGeom>
          <a:noFill/>
          <a:ln>
            <a:noFill/>
          </a:ln>
        </p:spPr>
        <p:txBody>
          <a:bodyPr spcFirstLastPara="1" wrap="square" lIns="50800" tIns="50800" rIns="50800" bIns="50800" anchor="b" anchorCtr="0">
            <a:noAutofit/>
          </a:bodyPr>
          <a:lstStyle>
            <a:lvl1pPr marL="457200" lvl="0" indent="-228600" algn="l">
              <a:lnSpc>
                <a:spcPct val="90000"/>
              </a:lnSpc>
              <a:spcBef>
                <a:spcPts val="4500"/>
              </a:spcBef>
              <a:spcAft>
                <a:spcPts val="0"/>
              </a:spcAft>
              <a:buClr>
                <a:srgbClr val="000000"/>
              </a:buClr>
              <a:buSzPts val="2952"/>
              <a:buFont typeface="Helvetica Neue"/>
              <a:buNone/>
              <a:defRPr sz="2400" b="1"/>
            </a:lvl1pPr>
            <a:lvl2pPr marL="914400" lvl="1" indent="-228600" algn="l">
              <a:lnSpc>
                <a:spcPct val="90000"/>
              </a:lnSpc>
              <a:spcBef>
                <a:spcPts val="4500"/>
              </a:spcBef>
              <a:spcAft>
                <a:spcPts val="0"/>
              </a:spcAft>
              <a:buClr>
                <a:srgbClr val="000000"/>
              </a:buClr>
              <a:buSzPts val="2460"/>
              <a:buFont typeface="Helvetica Neue"/>
              <a:buNone/>
              <a:defRPr sz="2000" b="1"/>
            </a:lvl2pPr>
            <a:lvl3pPr marL="1371600" lvl="2" indent="-228600" algn="l">
              <a:lnSpc>
                <a:spcPct val="90000"/>
              </a:lnSpc>
              <a:spcBef>
                <a:spcPts val="4500"/>
              </a:spcBef>
              <a:spcAft>
                <a:spcPts val="0"/>
              </a:spcAft>
              <a:buClr>
                <a:srgbClr val="000000"/>
              </a:buClr>
              <a:buSzPts val="2214"/>
              <a:buFont typeface="Helvetica Neue"/>
              <a:buNone/>
              <a:defRPr sz="1800" b="1"/>
            </a:lvl3pPr>
            <a:lvl4pPr marL="1828800" lvl="3" indent="-228600" algn="l">
              <a:lnSpc>
                <a:spcPct val="90000"/>
              </a:lnSpc>
              <a:spcBef>
                <a:spcPts val="4500"/>
              </a:spcBef>
              <a:spcAft>
                <a:spcPts val="0"/>
              </a:spcAft>
              <a:buClr>
                <a:srgbClr val="000000"/>
              </a:buClr>
              <a:buSzPts val="1968"/>
              <a:buFont typeface="Helvetica Neue"/>
              <a:buNone/>
              <a:defRPr sz="1600" b="1"/>
            </a:lvl4pPr>
            <a:lvl5pPr marL="2286000" lvl="4" indent="-228600" algn="l">
              <a:lnSpc>
                <a:spcPct val="90000"/>
              </a:lnSpc>
              <a:spcBef>
                <a:spcPts val="4500"/>
              </a:spcBef>
              <a:spcAft>
                <a:spcPts val="0"/>
              </a:spcAft>
              <a:buClr>
                <a:srgbClr val="000000"/>
              </a:buClr>
              <a:buSzPts val="1968"/>
              <a:buFont typeface="Helvetica Neue"/>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 name="Google Shape;83;p17"/>
          <p:cNvSpPr txBox="1">
            <a:spLocks noGrp="1"/>
          </p:cNvSpPr>
          <p:nvPr>
            <p:ph type="body" idx="4"/>
          </p:nvPr>
        </p:nvSpPr>
        <p:spPr>
          <a:xfrm>
            <a:off x="12344400" y="5010150"/>
            <a:ext cx="10366375" cy="7369175"/>
          </a:xfrm>
          <a:prstGeom prst="rect">
            <a:avLst/>
          </a:prstGeom>
          <a:noFill/>
          <a:ln>
            <a:noFill/>
          </a:ln>
        </p:spPr>
        <p:txBody>
          <a:bodyPr spcFirstLastPara="1" wrap="square" lIns="50800" tIns="50800" rIns="50800" bIns="50800" anchor="t" anchorCtr="0">
            <a:no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17"/>
          <p:cNvSpPr txBox="1">
            <a:spLocks noGrp="1"/>
          </p:cNvSpPr>
          <p:nvPr>
            <p:ph type="sldNum" idx="12"/>
          </p:nvPr>
        </p:nvSpPr>
        <p:spPr>
          <a:xfrm>
            <a:off x="11999913" y="13079413"/>
            <a:ext cx="369887" cy="374650"/>
          </a:xfrm>
          <a:prstGeom prst="rect">
            <a:avLst/>
          </a:prstGeom>
          <a:noFill/>
          <a:ln>
            <a:noFill/>
          </a:ln>
        </p:spPr>
        <p:txBody>
          <a:bodyPr spcFirstLastPara="1" wrap="square" lIns="50800" tIns="50800" rIns="50800" bIns="50800" anchor="b" anchorCtr="0">
            <a:noAutofit/>
          </a:bodyPr>
          <a:lstStyle>
            <a:lvl1pPr marL="0" lvl="0"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1pPr>
            <a:lvl2pPr marL="0" lvl="1"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2pPr>
            <a:lvl3pPr marL="0" lvl="2"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3pPr>
            <a:lvl4pPr marL="0" lvl="3"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4pPr>
            <a:lvl5pPr marL="0" lvl="4"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5pPr>
            <a:lvl6pPr marL="0" lvl="5"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6pPr>
            <a:lvl7pPr marL="0" lvl="6"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7pPr>
            <a:lvl8pPr marL="0" lvl="7"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8pPr>
            <a:lvl9pPr marL="0" lvl="8"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1206500" y="1079500"/>
            <a:ext cx="21971000" cy="1431925"/>
          </a:xfrm>
          <a:prstGeom prst="rect">
            <a:avLst/>
          </a:prstGeom>
          <a:noFill/>
          <a:ln>
            <a:noFill/>
          </a:ln>
        </p:spPr>
        <p:txBody>
          <a:bodyPr spcFirstLastPara="1" wrap="square" lIns="50800" tIns="50800" rIns="50800" bIns="50800" anchor="t" anchorCtr="0">
            <a:noAutofit/>
          </a:bodyPr>
          <a:lstStyle>
            <a:lvl1pPr lvl="0" algn="l">
              <a:lnSpc>
                <a:spcPct val="80000"/>
              </a:lnSpc>
              <a:spcBef>
                <a:spcPts val="0"/>
              </a:spcBef>
              <a:spcAft>
                <a:spcPts val="0"/>
              </a:spcAft>
              <a:buSzPts val="1400"/>
              <a:buNone/>
              <a:defRPr/>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a:p>
        </p:txBody>
      </p:sp>
      <p:sp>
        <p:nvSpPr>
          <p:cNvPr id="87" name="Google Shape;87;p18"/>
          <p:cNvSpPr txBox="1">
            <a:spLocks noGrp="1"/>
          </p:cNvSpPr>
          <p:nvPr>
            <p:ph type="sldNum" idx="12"/>
          </p:nvPr>
        </p:nvSpPr>
        <p:spPr>
          <a:xfrm>
            <a:off x="11999913" y="13079413"/>
            <a:ext cx="369887" cy="374650"/>
          </a:xfrm>
          <a:prstGeom prst="rect">
            <a:avLst/>
          </a:prstGeom>
          <a:noFill/>
          <a:ln>
            <a:noFill/>
          </a:ln>
        </p:spPr>
        <p:txBody>
          <a:bodyPr spcFirstLastPara="1" wrap="square" lIns="50800" tIns="50800" rIns="50800" bIns="50800" anchor="b" anchorCtr="0">
            <a:noAutofit/>
          </a:bodyPr>
          <a:lstStyle>
            <a:lvl1pPr marL="0" lvl="0"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1pPr>
            <a:lvl2pPr marL="0" lvl="1"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2pPr>
            <a:lvl3pPr marL="0" lvl="2"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3pPr>
            <a:lvl4pPr marL="0" lvl="3"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4pPr>
            <a:lvl5pPr marL="0" lvl="4"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5pPr>
            <a:lvl6pPr marL="0" lvl="5"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6pPr>
            <a:lvl7pPr marL="0" lvl="6"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7pPr>
            <a:lvl8pPr marL="0" lvl="7"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8pPr>
            <a:lvl9pPr marL="0" lvl="8"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8"/>
        <p:cNvGrpSpPr/>
        <p:nvPr/>
      </p:nvGrpSpPr>
      <p:grpSpPr>
        <a:xfrm>
          <a:off x="0" y="0"/>
          <a:ext cx="0" cy="0"/>
          <a:chOff x="0" y="0"/>
          <a:chExt cx="0" cy="0"/>
        </a:xfrm>
      </p:grpSpPr>
      <p:sp>
        <p:nvSpPr>
          <p:cNvPr id="89" name="Google Shape;89;p19"/>
          <p:cNvSpPr txBox="1">
            <a:spLocks noGrp="1"/>
          </p:cNvSpPr>
          <p:nvPr>
            <p:ph type="sldNum" idx="12"/>
          </p:nvPr>
        </p:nvSpPr>
        <p:spPr>
          <a:xfrm>
            <a:off x="11999913" y="13079413"/>
            <a:ext cx="369887" cy="374650"/>
          </a:xfrm>
          <a:prstGeom prst="rect">
            <a:avLst/>
          </a:prstGeom>
          <a:noFill/>
          <a:ln>
            <a:noFill/>
          </a:ln>
        </p:spPr>
        <p:txBody>
          <a:bodyPr spcFirstLastPara="1" wrap="square" lIns="50800" tIns="50800" rIns="50800" bIns="50800" anchor="b" anchorCtr="0">
            <a:noAutofit/>
          </a:bodyPr>
          <a:lstStyle>
            <a:lvl1pPr marL="0" lvl="0"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1pPr>
            <a:lvl2pPr marL="0" lvl="1"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2pPr>
            <a:lvl3pPr marL="0" lvl="2"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3pPr>
            <a:lvl4pPr marL="0" lvl="3"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4pPr>
            <a:lvl5pPr marL="0" lvl="4"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5pPr>
            <a:lvl6pPr marL="0" lvl="5"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6pPr>
            <a:lvl7pPr marL="0" lvl="6"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7pPr>
            <a:lvl8pPr marL="0" lvl="7"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8pPr>
            <a:lvl9pPr marL="0" lvl="8"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0"/>
        <p:cNvGrpSpPr/>
        <p:nvPr/>
      </p:nvGrpSpPr>
      <p:grpSpPr>
        <a:xfrm>
          <a:off x="0" y="0"/>
          <a:ext cx="0" cy="0"/>
          <a:chOff x="0" y="0"/>
          <a:chExt cx="0" cy="0"/>
        </a:xfrm>
      </p:grpSpPr>
      <p:sp>
        <p:nvSpPr>
          <p:cNvPr id="91" name="Google Shape;91;p20"/>
          <p:cNvSpPr txBox="1">
            <a:spLocks noGrp="1"/>
          </p:cNvSpPr>
          <p:nvPr>
            <p:ph type="title"/>
          </p:nvPr>
        </p:nvSpPr>
        <p:spPr>
          <a:xfrm>
            <a:off x="1679575" y="914400"/>
            <a:ext cx="7864475" cy="3200400"/>
          </a:xfrm>
          <a:prstGeom prst="rect">
            <a:avLst/>
          </a:prstGeom>
          <a:noFill/>
          <a:ln>
            <a:noFill/>
          </a:ln>
        </p:spPr>
        <p:txBody>
          <a:bodyPr spcFirstLastPara="1" wrap="square" lIns="50800" tIns="50800" rIns="50800" bIns="50800" anchor="b" anchorCtr="0">
            <a:noAutofit/>
          </a:bodyPr>
          <a:lstStyle>
            <a:lvl1pPr lvl="0" algn="l">
              <a:lnSpc>
                <a:spcPct val="80000"/>
              </a:lnSpc>
              <a:spcBef>
                <a:spcPts val="0"/>
              </a:spcBef>
              <a:spcAft>
                <a:spcPts val="0"/>
              </a:spcAft>
              <a:buSzPts val="1400"/>
              <a:buNone/>
              <a:defRPr sz="3200"/>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a:p>
        </p:txBody>
      </p:sp>
      <p:sp>
        <p:nvSpPr>
          <p:cNvPr id="92" name="Google Shape;92;p20"/>
          <p:cNvSpPr txBox="1">
            <a:spLocks noGrp="1"/>
          </p:cNvSpPr>
          <p:nvPr>
            <p:ph type="body" idx="1"/>
          </p:nvPr>
        </p:nvSpPr>
        <p:spPr>
          <a:xfrm>
            <a:off x="10366375" y="1974850"/>
            <a:ext cx="12344400" cy="9747250"/>
          </a:xfrm>
          <a:prstGeom prst="rect">
            <a:avLst/>
          </a:prstGeom>
          <a:noFill/>
          <a:ln>
            <a:noFill/>
          </a:ln>
        </p:spPr>
        <p:txBody>
          <a:bodyPr spcFirstLastPara="1" wrap="square" lIns="50800" tIns="50800" rIns="50800" bIns="50800" anchor="t" anchorCtr="0">
            <a:noAutofit/>
          </a:bodyPr>
          <a:lstStyle>
            <a:lvl1pPr marL="457200" lvl="0" indent="-478536" algn="l">
              <a:lnSpc>
                <a:spcPct val="90000"/>
              </a:lnSpc>
              <a:spcBef>
                <a:spcPts val="4500"/>
              </a:spcBef>
              <a:spcAft>
                <a:spcPts val="0"/>
              </a:spcAft>
              <a:buClr>
                <a:srgbClr val="000000"/>
              </a:buClr>
              <a:buSzPts val="3936"/>
              <a:buFont typeface="Helvetica Neue"/>
              <a:buChar char="•"/>
              <a:defRPr sz="3200"/>
            </a:lvl1pPr>
            <a:lvl2pPr marL="914400" lvl="1" indent="-447294" algn="l">
              <a:lnSpc>
                <a:spcPct val="90000"/>
              </a:lnSpc>
              <a:spcBef>
                <a:spcPts val="4500"/>
              </a:spcBef>
              <a:spcAft>
                <a:spcPts val="0"/>
              </a:spcAft>
              <a:buClr>
                <a:srgbClr val="000000"/>
              </a:buClr>
              <a:buSzPts val="3444"/>
              <a:buFont typeface="Helvetica Neue"/>
              <a:buChar char="•"/>
              <a:defRPr sz="2800"/>
            </a:lvl2pPr>
            <a:lvl3pPr marL="1371600" lvl="2" indent="-416052" algn="l">
              <a:lnSpc>
                <a:spcPct val="90000"/>
              </a:lnSpc>
              <a:spcBef>
                <a:spcPts val="4500"/>
              </a:spcBef>
              <a:spcAft>
                <a:spcPts val="0"/>
              </a:spcAft>
              <a:buClr>
                <a:srgbClr val="000000"/>
              </a:buClr>
              <a:buSzPts val="2952"/>
              <a:buFont typeface="Helvetica Neue"/>
              <a:buChar char="•"/>
              <a:defRPr sz="2400"/>
            </a:lvl3pPr>
            <a:lvl4pPr marL="1828800" lvl="3" indent="-384810" algn="l">
              <a:lnSpc>
                <a:spcPct val="90000"/>
              </a:lnSpc>
              <a:spcBef>
                <a:spcPts val="4500"/>
              </a:spcBef>
              <a:spcAft>
                <a:spcPts val="0"/>
              </a:spcAft>
              <a:buClr>
                <a:srgbClr val="000000"/>
              </a:buClr>
              <a:buSzPts val="2460"/>
              <a:buFont typeface="Helvetica Neue"/>
              <a:buChar char="•"/>
              <a:defRPr sz="2000"/>
            </a:lvl4pPr>
            <a:lvl5pPr marL="2286000" lvl="4" indent="-384810" algn="l">
              <a:lnSpc>
                <a:spcPct val="90000"/>
              </a:lnSpc>
              <a:spcBef>
                <a:spcPts val="4500"/>
              </a:spcBef>
              <a:spcAft>
                <a:spcPts val="0"/>
              </a:spcAft>
              <a:buClr>
                <a:srgbClr val="000000"/>
              </a:buClr>
              <a:buSzPts val="2460"/>
              <a:buFont typeface="Helvetica Neue"/>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3" name="Google Shape;93;p20"/>
          <p:cNvSpPr txBox="1">
            <a:spLocks noGrp="1"/>
          </p:cNvSpPr>
          <p:nvPr>
            <p:ph type="body" idx="2"/>
          </p:nvPr>
        </p:nvSpPr>
        <p:spPr>
          <a:xfrm>
            <a:off x="1679575" y="4114800"/>
            <a:ext cx="7864475" cy="7623175"/>
          </a:xfrm>
          <a:prstGeom prst="rect">
            <a:avLst/>
          </a:prstGeom>
          <a:noFill/>
          <a:ln>
            <a:noFill/>
          </a:ln>
        </p:spPr>
        <p:txBody>
          <a:bodyPr spcFirstLastPara="1" wrap="square" lIns="50800" tIns="50800" rIns="50800" bIns="50800" anchor="t" anchorCtr="0">
            <a:noAutofit/>
          </a:bodyPr>
          <a:lstStyle>
            <a:lvl1pPr marL="457200" lvl="0" indent="-228600" algn="l">
              <a:lnSpc>
                <a:spcPct val="90000"/>
              </a:lnSpc>
              <a:spcBef>
                <a:spcPts val="4500"/>
              </a:spcBef>
              <a:spcAft>
                <a:spcPts val="0"/>
              </a:spcAft>
              <a:buClr>
                <a:srgbClr val="000000"/>
              </a:buClr>
              <a:buSzPts val="1968"/>
              <a:buFont typeface="Helvetica Neue"/>
              <a:buNone/>
              <a:defRPr sz="1600"/>
            </a:lvl1pPr>
            <a:lvl2pPr marL="914400" lvl="1" indent="-228600" algn="l">
              <a:lnSpc>
                <a:spcPct val="90000"/>
              </a:lnSpc>
              <a:spcBef>
                <a:spcPts val="4500"/>
              </a:spcBef>
              <a:spcAft>
                <a:spcPts val="0"/>
              </a:spcAft>
              <a:buClr>
                <a:srgbClr val="000000"/>
              </a:buClr>
              <a:buSzPts val="1722"/>
              <a:buFont typeface="Helvetica Neue"/>
              <a:buNone/>
              <a:defRPr sz="1400"/>
            </a:lvl2pPr>
            <a:lvl3pPr marL="1371600" lvl="2" indent="-228600" algn="l">
              <a:lnSpc>
                <a:spcPct val="90000"/>
              </a:lnSpc>
              <a:spcBef>
                <a:spcPts val="4500"/>
              </a:spcBef>
              <a:spcAft>
                <a:spcPts val="0"/>
              </a:spcAft>
              <a:buClr>
                <a:srgbClr val="000000"/>
              </a:buClr>
              <a:buSzPts val="1476"/>
              <a:buFont typeface="Helvetica Neue"/>
              <a:buNone/>
              <a:defRPr sz="1200"/>
            </a:lvl3pPr>
            <a:lvl4pPr marL="1828800" lvl="3" indent="-228600" algn="l">
              <a:lnSpc>
                <a:spcPct val="90000"/>
              </a:lnSpc>
              <a:spcBef>
                <a:spcPts val="4500"/>
              </a:spcBef>
              <a:spcAft>
                <a:spcPts val="0"/>
              </a:spcAft>
              <a:buClr>
                <a:srgbClr val="000000"/>
              </a:buClr>
              <a:buSzPts val="1230"/>
              <a:buFont typeface="Helvetica Neue"/>
              <a:buNone/>
              <a:defRPr sz="1000"/>
            </a:lvl4pPr>
            <a:lvl5pPr marL="2286000" lvl="4" indent="-228600" algn="l">
              <a:lnSpc>
                <a:spcPct val="90000"/>
              </a:lnSpc>
              <a:spcBef>
                <a:spcPts val="4500"/>
              </a:spcBef>
              <a:spcAft>
                <a:spcPts val="0"/>
              </a:spcAft>
              <a:buClr>
                <a:srgbClr val="000000"/>
              </a:buClr>
              <a:buSzPts val="1230"/>
              <a:buFont typeface="Helvetica Neue"/>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4" name="Google Shape;94;p20"/>
          <p:cNvSpPr txBox="1">
            <a:spLocks noGrp="1"/>
          </p:cNvSpPr>
          <p:nvPr>
            <p:ph type="sldNum" idx="12"/>
          </p:nvPr>
        </p:nvSpPr>
        <p:spPr>
          <a:xfrm>
            <a:off x="11999913" y="13079413"/>
            <a:ext cx="369887" cy="374650"/>
          </a:xfrm>
          <a:prstGeom prst="rect">
            <a:avLst/>
          </a:prstGeom>
          <a:noFill/>
          <a:ln>
            <a:noFill/>
          </a:ln>
        </p:spPr>
        <p:txBody>
          <a:bodyPr spcFirstLastPara="1" wrap="square" lIns="50800" tIns="50800" rIns="50800" bIns="50800" anchor="b" anchorCtr="0">
            <a:noAutofit/>
          </a:bodyPr>
          <a:lstStyle>
            <a:lvl1pPr marL="0" lvl="0"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1pPr>
            <a:lvl2pPr marL="0" lvl="1"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2pPr>
            <a:lvl3pPr marL="0" lvl="2"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3pPr>
            <a:lvl4pPr marL="0" lvl="3"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4pPr>
            <a:lvl5pPr marL="0" lvl="4"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5pPr>
            <a:lvl6pPr marL="0" lvl="5"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6pPr>
            <a:lvl7pPr marL="0" lvl="6"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7pPr>
            <a:lvl8pPr marL="0" lvl="7"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8pPr>
            <a:lvl9pPr marL="0" lvl="8"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4"/>
          <p:cNvSpPr txBox="1">
            <a:spLocks noGrp="1"/>
          </p:cNvSpPr>
          <p:nvPr>
            <p:ph type="ctrTitle"/>
          </p:nvPr>
        </p:nvSpPr>
        <p:spPr>
          <a:xfrm>
            <a:off x="3048000" y="2244725"/>
            <a:ext cx="18288000" cy="4775200"/>
          </a:xfrm>
          <a:prstGeom prst="rect">
            <a:avLst/>
          </a:prstGeom>
          <a:noFill/>
          <a:ln>
            <a:noFill/>
          </a:ln>
        </p:spPr>
        <p:txBody>
          <a:bodyPr spcFirstLastPara="1" wrap="square" lIns="91425" tIns="45700" rIns="91425" bIns="45700" anchor="b" anchorCtr="0">
            <a:noAutofit/>
          </a:bodyPr>
          <a:lstStyle>
            <a:lvl1pPr marR="0" lvl="0" algn="ctr" rtl="0">
              <a:lnSpc>
                <a:spcPct val="80000"/>
              </a:lnSpc>
              <a:spcBef>
                <a:spcPts val="0"/>
              </a:spcBef>
              <a:spcAft>
                <a:spcPts val="0"/>
              </a:spcAft>
              <a:buSzPts val="1400"/>
              <a:buNone/>
              <a:defRPr sz="60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9pPr>
          </a:lstStyle>
          <a:p>
            <a:endParaRPr/>
          </a:p>
        </p:txBody>
      </p:sp>
      <p:sp>
        <p:nvSpPr>
          <p:cNvPr id="16" name="Google Shape;16;p24"/>
          <p:cNvSpPr txBox="1">
            <a:spLocks noGrp="1"/>
          </p:cNvSpPr>
          <p:nvPr>
            <p:ph type="subTitle" idx="1"/>
          </p:nvPr>
        </p:nvSpPr>
        <p:spPr>
          <a:xfrm>
            <a:off x="3048000" y="7204075"/>
            <a:ext cx="18288000" cy="3311525"/>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4500"/>
              </a:spcBef>
              <a:spcAft>
                <a:spcPts val="0"/>
              </a:spcAft>
              <a:buClr>
                <a:srgbClr val="000000"/>
              </a:buClr>
              <a:buSzPts val="2952"/>
              <a:buFont typeface="Helvetica Neue"/>
              <a:buNone/>
              <a:defRPr sz="2400" b="0" i="0" u="none" strike="noStrike" cap="none">
                <a:solidFill>
                  <a:srgbClr val="000000"/>
                </a:solidFill>
                <a:latin typeface="Helvetica Neue"/>
                <a:ea typeface="Helvetica Neue"/>
                <a:cs typeface="Helvetica Neue"/>
                <a:sym typeface="Helvetica Neue"/>
              </a:defRPr>
            </a:lvl1pPr>
            <a:lvl2pPr marR="0" lvl="1" algn="ctr" rtl="0">
              <a:lnSpc>
                <a:spcPct val="90000"/>
              </a:lnSpc>
              <a:spcBef>
                <a:spcPts val="4500"/>
              </a:spcBef>
              <a:spcAft>
                <a:spcPts val="0"/>
              </a:spcAft>
              <a:buClr>
                <a:srgbClr val="000000"/>
              </a:buClr>
              <a:buSzPts val="2460"/>
              <a:buFont typeface="Helvetica Neue"/>
              <a:buNone/>
              <a:defRPr sz="2000" b="0" i="0" u="none" strike="noStrike" cap="none">
                <a:solidFill>
                  <a:srgbClr val="000000"/>
                </a:solidFill>
                <a:latin typeface="Helvetica Neue"/>
                <a:ea typeface="Helvetica Neue"/>
                <a:cs typeface="Helvetica Neue"/>
                <a:sym typeface="Helvetica Neue"/>
              </a:defRPr>
            </a:lvl2pPr>
            <a:lvl3pPr marR="0" lvl="2" algn="ctr" rtl="0">
              <a:lnSpc>
                <a:spcPct val="90000"/>
              </a:lnSpc>
              <a:spcBef>
                <a:spcPts val="4500"/>
              </a:spcBef>
              <a:spcAft>
                <a:spcPts val="0"/>
              </a:spcAft>
              <a:buClr>
                <a:srgbClr val="000000"/>
              </a:buClr>
              <a:buSzPts val="2214"/>
              <a:buFont typeface="Helvetica Neue"/>
              <a:buNone/>
              <a:defRPr sz="1800" b="0" i="0" u="none" strike="noStrike" cap="none">
                <a:solidFill>
                  <a:srgbClr val="000000"/>
                </a:solidFill>
                <a:latin typeface="Helvetica Neue"/>
                <a:ea typeface="Helvetica Neue"/>
                <a:cs typeface="Helvetica Neue"/>
                <a:sym typeface="Helvetica Neue"/>
              </a:defRPr>
            </a:lvl3pPr>
            <a:lvl4pPr marR="0" lvl="3" algn="ctr" rtl="0">
              <a:lnSpc>
                <a:spcPct val="90000"/>
              </a:lnSpc>
              <a:spcBef>
                <a:spcPts val="4500"/>
              </a:spcBef>
              <a:spcAft>
                <a:spcPts val="0"/>
              </a:spcAft>
              <a:buClr>
                <a:srgbClr val="000000"/>
              </a:buClr>
              <a:buSzPts val="1968"/>
              <a:buFont typeface="Helvetica Neue"/>
              <a:buNone/>
              <a:defRPr sz="1600" b="0" i="0" u="none" strike="noStrike" cap="none">
                <a:solidFill>
                  <a:srgbClr val="000000"/>
                </a:solidFill>
                <a:latin typeface="Helvetica Neue"/>
                <a:ea typeface="Helvetica Neue"/>
                <a:cs typeface="Helvetica Neue"/>
                <a:sym typeface="Helvetica Neue"/>
              </a:defRPr>
            </a:lvl4pPr>
            <a:lvl5pPr marR="0" lvl="4" algn="ctr" rtl="0">
              <a:lnSpc>
                <a:spcPct val="90000"/>
              </a:lnSpc>
              <a:spcBef>
                <a:spcPts val="4500"/>
              </a:spcBef>
              <a:spcAft>
                <a:spcPts val="0"/>
              </a:spcAft>
              <a:buClr>
                <a:srgbClr val="000000"/>
              </a:buClr>
              <a:buSzPts val="1968"/>
              <a:buFont typeface="Helvetica Neue"/>
              <a:buNone/>
              <a:defRPr sz="1600" b="0" i="0" u="none" strike="noStrike" cap="none">
                <a:solidFill>
                  <a:srgbClr val="000000"/>
                </a:solidFill>
                <a:latin typeface="Helvetica Neue"/>
                <a:ea typeface="Helvetica Neue"/>
                <a:cs typeface="Helvetica Neue"/>
                <a:sym typeface="Helvetica Neue"/>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Helvetica Neue"/>
                <a:ea typeface="Helvetica Neue"/>
                <a:cs typeface="Helvetica Neue"/>
                <a:sym typeface="Helvetica Neue"/>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Helvetica Neue"/>
                <a:ea typeface="Helvetica Neue"/>
                <a:cs typeface="Helvetica Neue"/>
                <a:sym typeface="Helvetica Neue"/>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Helvetica Neue"/>
                <a:ea typeface="Helvetica Neue"/>
                <a:cs typeface="Helvetica Neue"/>
                <a:sym typeface="Helvetica Neue"/>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Helvetica Neue"/>
                <a:ea typeface="Helvetica Neue"/>
                <a:cs typeface="Helvetica Neue"/>
                <a:sym typeface="Helvetica Neue"/>
              </a:defRPr>
            </a:lvl9pPr>
          </a:lstStyle>
          <a:p>
            <a:endParaRPr/>
          </a:p>
        </p:txBody>
      </p:sp>
      <p:sp>
        <p:nvSpPr>
          <p:cNvPr id="17" name="Google Shape;17;p24"/>
          <p:cNvSpPr txBox="1">
            <a:spLocks noGrp="1"/>
          </p:cNvSpPr>
          <p:nvPr>
            <p:ph type="sldNum" idx="12"/>
          </p:nvPr>
        </p:nvSpPr>
        <p:spPr>
          <a:xfrm flipH="1">
            <a:off x="22336125" y="12655550"/>
            <a:ext cx="506413" cy="512763"/>
          </a:xfrm>
          <a:prstGeom prst="rect">
            <a:avLst/>
          </a:prstGeom>
          <a:noFill/>
          <a:ln>
            <a:noFill/>
          </a:ln>
        </p:spPr>
        <p:txBody>
          <a:bodyPr spcFirstLastPara="1" wrap="square" lIns="91425" tIns="91425" rIns="91425" bIns="91425" anchor="t" anchorCtr="0">
            <a:noAutofit/>
          </a:bodyPr>
          <a:lstStyle>
            <a:lvl1pPr marL="0" lvl="0" indent="0" algn="r">
              <a:spcBef>
                <a:spcPts val="0"/>
              </a:spcBef>
              <a:spcAft>
                <a:spcPts val="0"/>
              </a:spcAft>
              <a:buNone/>
              <a:defRPr sz="2200" b="0" i="0" u="none" strike="noStrike" cap="none">
                <a:solidFill>
                  <a:srgbClr val="BFBFBF"/>
                </a:solidFill>
                <a:latin typeface="Inter"/>
                <a:ea typeface="Inter"/>
                <a:cs typeface="Inter"/>
                <a:sym typeface="Inter"/>
              </a:defRPr>
            </a:lvl1pPr>
            <a:lvl2pPr marL="0" lvl="1" indent="0" algn="r">
              <a:spcBef>
                <a:spcPts val="0"/>
              </a:spcBef>
              <a:spcAft>
                <a:spcPts val="0"/>
              </a:spcAft>
              <a:buNone/>
              <a:defRPr sz="2200" b="0" i="0" u="none" strike="noStrike" cap="none">
                <a:solidFill>
                  <a:srgbClr val="BFBFBF"/>
                </a:solidFill>
                <a:latin typeface="Inter"/>
                <a:ea typeface="Inter"/>
                <a:cs typeface="Inter"/>
                <a:sym typeface="Inter"/>
              </a:defRPr>
            </a:lvl2pPr>
            <a:lvl3pPr marL="0" lvl="2" indent="0" algn="r">
              <a:spcBef>
                <a:spcPts val="0"/>
              </a:spcBef>
              <a:spcAft>
                <a:spcPts val="0"/>
              </a:spcAft>
              <a:buNone/>
              <a:defRPr sz="2200" b="0" i="0" u="none" strike="noStrike" cap="none">
                <a:solidFill>
                  <a:srgbClr val="BFBFBF"/>
                </a:solidFill>
                <a:latin typeface="Inter"/>
                <a:ea typeface="Inter"/>
                <a:cs typeface="Inter"/>
                <a:sym typeface="Inter"/>
              </a:defRPr>
            </a:lvl3pPr>
            <a:lvl4pPr marL="0" lvl="3" indent="0" algn="r">
              <a:spcBef>
                <a:spcPts val="0"/>
              </a:spcBef>
              <a:spcAft>
                <a:spcPts val="0"/>
              </a:spcAft>
              <a:buNone/>
              <a:defRPr sz="2200" b="0" i="0" u="none" strike="noStrike" cap="none">
                <a:solidFill>
                  <a:srgbClr val="BFBFBF"/>
                </a:solidFill>
                <a:latin typeface="Inter"/>
                <a:ea typeface="Inter"/>
                <a:cs typeface="Inter"/>
                <a:sym typeface="Inter"/>
              </a:defRPr>
            </a:lvl4pPr>
            <a:lvl5pPr marL="0" lvl="4" indent="0" algn="r">
              <a:spcBef>
                <a:spcPts val="0"/>
              </a:spcBef>
              <a:spcAft>
                <a:spcPts val="0"/>
              </a:spcAft>
              <a:buNone/>
              <a:defRPr sz="2200" b="0" i="0" u="none" strike="noStrike" cap="none">
                <a:solidFill>
                  <a:srgbClr val="BFBFBF"/>
                </a:solidFill>
                <a:latin typeface="Inter"/>
                <a:ea typeface="Inter"/>
                <a:cs typeface="Inter"/>
                <a:sym typeface="Inter"/>
              </a:defRPr>
            </a:lvl5pPr>
            <a:lvl6pPr marL="0" lvl="5" indent="0" algn="r">
              <a:spcBef>
                <a:spcPts val="0"/>
              </a:spcBef>
              <a:spcAft>
                <a:spcPts val="0"/>
              </a:spcAft>
              <a:buNone/>
              <a:defRPr sz="2200" b="0" i="0" u="none" strike="noStrike" cap="none">
                <a:solidFill>
                  <a:srgbClr val="BFBFBF"/>
                </a:solidFill>
                <a:latin typeface="Inter"/>
                <a:ea typeface="Inter"/>
                <a:cs typeface="Inter"/>
                <a:sym typeface="Inter"/>
              </a:defRPr>
            </a:lvl6pPr>
            <a:lvl7pPr marL="0" lvl="6" indent="0" algn="r">
              <a:spcBef>
                <a:spcPts val="0"/>
              </a:spcBef>
              <a:spcAft>
                <a:spcPts val="0"/>
              </a:spcAft>
              <a:buNone/>
              <a:defRPr sz="2200" b="0" i="0" u="none" strike="noStrike" cap="none">
                <a:solidFill>
                  <a:srgbClr val="BFBFBF"/>
                </a:solidFill>
                <a:latin typeface="Inter"/>
                <a:ea typeface="Inter"/>
                <a:cs typeface="Inter"/>
                <a:sym typeface="Inter"/>
              </a:defRPr>
            </a:lvl7pPr>
            <a:lvl8pPr marL="0" lvl="7" indent="0" algn="r">
              <a:spcBef>
                <a:spcPts val="0"/>
              </a:spcBef>
              <a:spcAft>
                <a:spcPts val="0"/>
              </a:spcAft>
              <a:buNone/>
              <a:defRPr sz="2200" b="0" i="0" u="none" strike="noStrike" cap="none">
                <a:solidFill>
                  <a:srgbClr val="BFBFBF"/>
                </a:solidFill>
                <a:latin typeface="Inter"/>
                <a:ea typeface="Inter"/>
                <a:cs typeface="Inter"/>
                <a:sym typeface="Inter"/>
              </a:defRPr>
            </a:lvl8pPr>
            <a:lvl9pPr marL="0" lvl="8" indent="0" algn="r">
              <a:spcBef>
                <a:spcPts val="0"/>
              </a:spcBef>
              <a:spcAft>
                <a:spcPts val="0"/>
              </a:spcAft>
              <a:buNone/>
              <a:defRPr sz="2200" b="0" i="0" u="none" strike="noStrike" cap="none">
                <a:solidFill>
                  <a:srgbClr val="BFBFBF"/>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1679575" y="914400"/>
            <a:ext cx="7864475" cy="3200400"/>
          </a:xfrm>
          <a:prstGeom prst="rect">
            <a:avLst/>
          </a:prstGeom>
          <a:noFill/>
          <a:ln>
            <a:noFill/>
          </a:ln>
        </p:spPr>
        <p:txBody>
          <a:bodyPr spcFirstLastPara="1" wrap="square" lIns="50800" tIns="50800" rIns="50800" bIns="50800" anchor="b" anchorCtr="0">
            <a:noAutofit/>
          </a:bodyPr>
          <a:lstStyle>
            <a:lvl1pPr lvl="0" algn="l">
              <a:lnSpc>
                <a:spcPct val="80000"/>
              </a:lnSpc>
              <a:spcBef>
                <a:spcPts val="0"/>
              </a:spcBef>
              <a:spcAft>
                <a:spcPts val="0"/>
              </a:spcAft>
              <a:buSzPts val="1400"/>
              <a:buNone/>
              <a:defRPr sz="3200"/>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a:p>
        </p:txBody>
      </p:sp>
      <p:sp>
        <p:nvSpPr>
          <p:cNvPr id="97" name="Google Shape;97;p21"/>
          <p:cNvSpPr>
            <a:spLocks noGrp="1"/>
          </p:cNvSpPr>
          <p:nvPr>
            <p:ph type="pic" idx="2"/>
          </p:nvPr>
        </p:nvSpPr>
        <p:spPr>
          <a:xfrm>
            <a:off x="10366375" y="1974850"/>
            <a:ext cx="12344400" cy="9747250"/>
          </a:xfrm>
          <a:prstGeom prst="rect">
            <a:avLst/>
          </a:prstGeom>
          <a:noFill/>
          <a:ln>
            <a:noFill/>
          </a:ln>
        </p:spPr>
      </p:sp>
      <p:sp>
        <p:nvSpPr>
          <p:cNvPr id="98" name="Google Shape;98;p21"/>
          <p:cNvSpPr txBox="1">
            <a:spLocks noGrp="1"/>
          </p:cNvSpPr>
          <p:nvPr>
            <p:ph type="body" idx="1"/>
          </p:nvPr>
        </p:nvSpPr>
        <p:spPr>
          <a:xfrm>
            <a:off x="1679575" y="4114800"/>
            <a:ext cx="7864475" cy="7623175"/>
          </a:xfrm>
          <a:prstGeom prst="rect">
            <a:avLst/>
          </a:prstGeom>
          <a:noFill/>
          <a:ln>
            <a:noFill/>
          </a:ln>
        </p:spPr>
        <p:txBody>
          <a:bodyPr spcFirstLastPara="1" wrap="square" lIns="50800" tIns="50800" rIns="50800" bIns="50800" anchor="t" anchorCtr="0">
            <a:noAutofit/>
          </a:bodyPr>
          <a:lstStyle>
            <a:lvl1pPr marL="457200" lvl="0" indent="-228600" algn="l">
              <a:lnSpc>
                <a:spcPct val="90000"/>
              </a:lnSpc>
              <a:spcBef>
                <a:spcPts val="4500"/>
              </a:spcBef>
              <a:spcAft>
                <a:spcPts val="0"/>
              </a:spcAft>
              <a:buClr>
                <a:srgbClr val="000000"/>
              </a:buClr>
              <a:buSzPts val="1968"/>
              <a:buFont typeface="Helvetica Neue"/>
              <a:buNone/>
              <a:defRPr sz="1600"/>
            </a:lvl1pPr>
            <a:lvl2pPr marL="914400" lvl="1" indent="-228600" algn="l">
              <a:lnSpc>
                <a:spcPct val="90000"/>
              </a:lnSpc>
              <a:spcBef>
                <a:spcPts val="4500"/>
              </a:spcBef>
              <a:spcAft>
                <a:spcPts val="0"/>
              </a:spcAft>
              <a:buClr>
                <a:srgbClr val="000000"/>
              </a:buClr>
              <a:buSzPts val="1722"/>
              <a:buFont typeface="Helvetica Neue"/>
              <a:buNone/>
              <a:defRPr sz="1400"/>
            </a:lvl2pPr>
            <a:lvl3pPr marL="1371600" lvl="2" indent="-228600" algn="l">
              <a:lnSpc>
                <a:spcPct val="90000"/>
              </a:lnSpc>
              <a:spcBef>
                <a:spcPts val="4500"/>
              </a:spcBef>
              <a:spcAft>
                <a:spcPts val="0"/>
              </a:spcAft>
              <a:buClr>
                <a:srgbClr val="000000"/>
              </a:buClr>
              <a:buSzPts val="1476"/>
              <a:buFont typeface="Helvetica Neue"/>
              <a:buNone/>
              <a:defRPr sz="1200"/>
            </a:lvl3pPr>
            <a:lvl4pPr marL="1828800" lvl="3" indent="-228600" algn="l">
              <a:lnSpc>
                <a:spcPct val="90000"/>
              </a:lnSpc>
              <a:spcBef>
                <a:spcPts val="4500"/>
              </a:spcBef>
              <a:spcAft>
                <a:spcPts val="0"/>
              </a:spcAft>
              <a:buClr>
                <a:srgbClr val="000000"/>
              </a:buClr>
              <a:buSzPts val="1230"/>
              <a:buFont typeface="Helvetica Neue"/>
              <a:buNone/>
              <a:defRPr sz="1000"/>
            </a:lvl4pPr>
            <a:lvl5pPr marL="2286000" lvl="4" indent="-228600" algn="l">
              <a:lnSpc>
                <a:spcPct val="90000"/>
              </a:lnSpc>
              <a:spcBef>
                <a:spcPts val="4500"/>
              </a:spcBef>
              <a:spcAft>
                <a:spcPts val="0"/>
              </a:spcAft>
              <a:buClr>
                <a:srgbClr val="000000"/>
              </a:buClr>
              <a:buSzPts val="1230"/>
              <a:buFont typeface="Helvetica Neue"/>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9" name="Google Shape;99;p21"/>
          <p:cNvSpPr txBox="1">
            <a:spLocks noGrp="1"/>
          </p:cNvSpPr>
          <p:nvPr>
            <p:ph type="sldNum" idx="12"/>
          </p:nvPr>
        </p:nvSpPr>
        <p:spPr>
          <a:xfrm>
            <a:off x="11999913" y="13079413"/>
            <a:ext cx="369887" cy="374650"/>
          </a:xfrm>
          <a:prstGeom prst="rect">
            <a:avLst/>
          </a:prstGeom>
          <a:noFill/>
          <a:ln>
            <a:noFill/>
          </a:ln>
        </p:spPr>
        <p:txBody>
          <a:bodyPr spcFirstLastPara="1" wrap="square" lIns="50800" tIns="50800" rIns="50800" bIns="50800" anchor="b" anchorCtr="0">
            <a:noAutofit/>
          </a:bodyPr>
          <a:lstStyle>
            <a:lvl1pPr marL="0" lvl="0"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1pPr>
            <a:lvl2pPr marL="0" lvl="1"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2pPr>
            <a:lvl3pPr marL="0" lvl="2"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3pPr>
            <a:lvl4pPr marL="0" lvl="3"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4pPr>
            <a:lvl5pPr marL="0" lvl="4"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5pPr>
            <a:lvl6pPr marL="0" lvl="5"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6pPr>
            <a:lvl7pPr marL="0" lvl="6"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7pPr>
            <a:lvl8pPr marL="0" lvl="7"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8pPr>
            <a:lvl9pPr marL="0" lvl="8"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0"/>
        <p:cNvGrpSpPr/>
        <p:nvPr/>
      </p:nvGrpSpPr>
      <p:grpSpPr>
        <a:xfrm>
          <a:off x="0" y="0"/>
          <a:ext cx="0" cy="0"/>
          <a:chOff x="0" y="0"/>
          <a:chExt cx="0" cy="0"/>
        </a:xfrm>
      </p:grpSpPr>
      <p:sp>
        <p:nvSpPr>
          <p:cNvPr id="101" name="Google Shape;101;p22"/>
          <p:cNvSpPr txBox="1">
            <a:spLocks noGrp="1"/>
          </p:cNvSpPr>
          <p:nvPr>
            <p:ph type="title"/>
          </p:nvPr>
        </p:nvSpPr>
        <p:spPr>
          <a:xfrm>
            <a:off x="1206500" y="1079500"/>
            <a:ext cx="21971000" cy="1431925"/>
          </a:xfrm>
          <a:prstGeom prst="rect">
            <a:avLst/>
          </a:prstGeom>
          <a:noFill/>
          <a:ln>
            <a:noFill/>
          </a:ln>
        </p:spPr>
        <p:txBody>
          <a:bodyPr spcFirstLastPara="1" wrap="square" lIns="50800" tIns="50800" rIns="50800" bIns="50800" anchor="t" anchorCtr="0">
            <a:noAutofit/>
          </a:bodyPr>
          <a:lstStyle>
            <a:lvl1pPr lvl="0" algn="l">
              <a:lnSpc>
                <a:spcPct val="80000"/>
              </a:lnSpc>
              <a:spcBef>
                <a:spcPts val="0"/>
              </a:spcBef>
              <a:spcAft>
                <a:spcPts val="0"/>
              </a:spcAft>
              <a:buSzPts val="1400"/>
              <a:buNone/>
              <a:defRPr/>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a:p>
        </p:txBody>
      </p:sp>
      <p:sp>
        <p:nvSpPr>
          <p:cNvPr id="102" name="Google Shape;102;p22"/>
          <p:cNvSpPr txBox="1">
            <a:spLocks noGrp="1"/>
          </p:cNvSpPr>
          <p:nvPr>
            <p:ph type="body" idx="1"/>
          </p:nvPr>
        </p:nvSpPr>
        <p:spPr>
          <a:xfrm rot="5400000">
            <a:off x="8064500" y="-2609850"/>
            <a:ext cx="8255000" cy="21971000"/>
          </a:xfrm>
          <a:prstGeom prst="rect">
            <a:avLst/>
          </a:prstGeom>
          <a:noFill/>
          <a:ln>
            <a:noFill/>
          </a:ln>
        </p:spPr>
        <p:txBody>
          <a:bodyPr spcFirstLastPara="1" wrap="square" lIns="50800" tIns="50800" rIns="50800" bIns="50800" anchor="t" anchorCtr="0">
            <a:no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22"/>
          <p:cNvSpPr txBox="1">
            <a:spLocks noGrp="1"/>
          </p:cNvSpPr>
          <p:nvPr>
            <p:ph type="sldNum" idx="12"/>
          </p:nvPr>
        </p:nvSpPr>
        <p:spPr>
          <a:xfrm>
            <a:off x="11999913" y="13079413"/>
            <a:ext cx="369887" cy="374650"/>
          </a:xfrm>
          <a:prstGeom prst="rect">
            <a:avLst/>
          </a:prstGeom>
          <a:noFill/>
          <a:ln>
            <a:noFill/>
          </a:ln>
        </p:spPr>
        <p:txBody>
          <a:bodyPr spcFirstLastPara="1" wrap="square" lIns="50800" tIns="50800" rIns="50800" bIns="50800" anchor="b" anchorCtr="0">
            <a:noAutofit/>
          </a:bodyPr>
          <a:lstStyle>
            <a:lvl1pPr marL="0" lvl="0"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1pPr>
            <a:lvl2pPr marL="0" lvl="1"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2pPr>
            <a:lvl3pPr marL="0" lvl="2"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3pPr>
            <a:lvl4pPr marL="0" lvl="3"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4pPr>
            <a:lvl5pPr marL="0" lvl="4"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5pPr>
            <a:lvl6pPr marL="0" lvl="5"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6pPr>
            <a:lvl7pPr marL="0" lvl="6"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7pPr>
            <a:lvl8pPr marL="0" lvl="7"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8pPr>
            <a:lvl9pPr marL="0" lvl="8"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4"/>
        <p:cNvGrpSpPr/>
        <p:nvPr/>
      </p:nvGrpSpPr>
      <p:grpSpPr>
        <a:xfrm>
          <a:off x="0" y="0"/>
          <a:ext cx="0" cy="0"/>
          <a:chOff x="0" y="0"/>
          <a:chExt cx="0" cy="0"/>
        </a:xfrm>
      </p:grpSpPr>
      <p:sp>
        <p:nvSpPr>
          <p:cNvPr id="105" name="Google Shape;105;p23"/>
          <p:cNvSpPr txBox="1">
            <a:spLocks noGrp="1"/>
          </p:cNvSpPr>
          <p:nvPr>
            <p:ph type="title"/>
          </p:nvPr>
        </p:nvSpPr>
        <p:spPr>
          <a:xfrm rot="5400000">
            <a:off x="14719300" y="4044950"/>
            <a:ext cx="11423650" cy="5492750"/>
          </a:xfrm>
          <a:prstGeom prst="rect">
            <a:avLst/>
          </a:prstGeom>
          <a:noFill/>
          <a:ln>
            <a:noFill/>
          </a:ln>
        </p:spPr>
        <p:txBody>
          <a:bodyPr spcFirstLastPara="1" wrap="square" lIns="50800" tIns="50800" rIns="50800" bIns="50800" anchor="t" anchorCtr="0">
            <a:noAutofit/>
          </a:bodyPr>
          <a:lstStyle>
            <a:lvl1pPr lvl="0" algn="l">
              <a:lnSpc>
                <a:spcPct val="80000"/>
              </a:lnSpc>
              <a:spcBef>
                <a:spcPts val="0"/>
              </a:spcBef>
              <a:spcAft>
                <a:spcPts val="0"/>
              </a:spcAft>
              <a:buSzPts val="1400"/>
              <a:buNone/>
              <a:defRPr/>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a:p>
        </p:txBody>
      </p:sp>
      <p:sp>
        <p:nvSpPr>
          <p:cNvPr id="106" name="Google Shape;106;p23"/>
          <p:cNvSpPr txBox="1">
            <a:spLocks noGrp="1"/>
          </p:cNvSpPr>
          <p:nvPr>
            <p:ph type="body" idx="1"/>
          </p:nvPr>
        </p:nvSpPr>
        <p:spPr>
          <a:xfrm rot="5400000">
            <a:off x="3657600" y="-1371600"/>
            <a:ext cx="11423650" cy="16325850"/>
          </a:xfrm>
          <a:prstGeom prst="rect">
            <a:avLst/>
          </a:prstGeom>
          <a:noFill/>
          <a:ln>
            <a:noFill/>
          </a:ln>
        </p:spPr>
        <p:txBody>
          <a:bodyPr spcFirstLastPara="1" wrap="square" lIns="50800" tIns="50800" rIns="50800" bIns="50800" anchor="t" anchorCtr="0">
            <a:no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23"/>
          <p:cNvSpPr txBox="1">
            <a:spLocks noGrp="1"/>
          </p:cNvSpPr>
          <p:nvPr>
            <p:ph type="sldNum" idx="12"/>
          </p:nvPr>
        </p:nvSpPr>
        <p:spPr>
          <a:xfrm>
            <a:off x="11999913" y="13079413"/>
            <a:ext cx="369887" cy="374650"/>
          </a:xfrm>
          <a:prstGeom prst="rect">
            <a:avLst/>
          </a:prstGeom>
          <a:noFill/>
          <a:ln>
            <a:noFill/>
          </a:ln>
        </p:spPr>
        <p:txBody>
          <a:bodyPr spcFirstLastPara="1" wrap="square" lIns="50800" tIns="50800" rIns="50800" bIns="50800" anchor="b" anchorCtr="0">
            <a:noAutofit/>
          </a:bodyPr>
          <a:lstStyle>
            <a:lvl1pPr marL="0" lvl="0"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1pPr>
            <a:lvl2pPr marL="0" lvl="1"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2pPr>
            <a:lvl3pPr marL="0" lvl="2"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3pPr>
            <a:lvl4pPr marL="0" lvl="3"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4pPr>
            <a:lvl5pPr marL="0" lvl="4"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5pPr>
            <a:lvl6pPr marL="0" lvl="5"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6pPr>
            <a:lvl7pPr marL="0" lvl="6"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7pPr>
            <a:lvl8pPr marL="0" lvl="7"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8pPr>
            <a:lvl9pPr marL="0" lvl="8" indent="0" algn="ctr">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25"/>
          <p:cNvSpPr txBox="1">
            <a:spLocks noGrp="1"/>
          </p:cNvSpPr>
          <p:nvPr>
            <p:ph type="title"/>
          </p:nvPr>
        </p:nvSpPr>
        <p:spPr>
          <a:xfrm>
            <a:off x="1663700" y="3419475"/>
            <a:ext cx="21031200" cy="5705475"/>
          </a:xfrm>
          <a:prstGeom prst="rect">
            <a:avLst/>
          </a:prstGeom>
          <a:noFill/>
          <a:ln>
            <a:noFill/>
          </a:ln>
        </p:spPr>
        <p:txBody>
          <a:bodyPr spcFirstLastPara="1" wrap="square" lIns="91425" tIns="45700" rIns="91425" bIns="45700" anchor="b" anchorCtr="0">
            <a:noAutofit/>
          </a:bodyPr>
          <a:lstStyle>
            <a:lvl1pPr marR="0" lvl="0" algn="l" rtl="0">
              <a:lnSpc>
                <a:spcPct val="80000"/>
              </a:lnSpc>
              <a:spcBef>
                <a:spcPts val="0"/>
              </a:spcBef>
              <a:spcAft>
                <a:spcPts val="0"/>
              </a:spcAft>
              <a:buSzPts val="1400"/>
              <a:buNone/>
              <a:defRPr sz="60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9pPr>
          </a:lstStyle>
          <a:p>
            <a:endParaRPr/>
          </a:p>
        </p:txBody>
      </p:sp>
      <p:sp>
        <p:nvSpPr>
          <p:cNvPr id="20" name="Google Shape;20;p25"/>
          <p:cNvSpPr txBox="1">
            <a:spLocks noGrp="1"/>
          </p:cNvSpPr>
          <p:nvPr>
            <p:ph type="body" idx="1"/>
          </p:nvPr>
        </p:nvSpPr>
        <p:spPr>
          <a:xfrm>
            <a:off x="1663700" y="9178925"/>
            <a:ext cx="21031200" cy="30003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500"/>
              </a:spcBef>
              <a:spcAft>
                <a:spcPts val="0"/>
              </a:spcAft>
              <a:buClr>
                <a:srgbClr val="000000"/>
              </a:buClr>
              <a:buSzPts val="2952"/>
              <a:buFont typeface="Helvetica Neue"/>
              <a:buNone/>
              <a:defRPr sz="24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90000"/>
              </a:lnSpc>
              <a:spcBef>
                <a:spcPts val="4500"/>
              </a:spcBef>
              <a:spcAft>
                <a:spcPts val="0"/>
              </a:spcAft>
              <a:buClr>
                <a:srgbClr val="000000"/>
              </a:buClr>
              <a:buSzPts val="2460"/>
              <a:buFont typeface="Helvetica Neue"/>
              <a:buNone/>
              <a:defRPr sz="20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90000"/>
              </a:lnSpc>
              <a:spcBef>
                <a:spcPts val="4500"/>
              </a:spcBef>
              <a:spcAft>
                <a:spcPts val="0"/>
              </a:spcAft>
              <a:buClr>
                <a:srgbClr val="000000"/>
              </a:buClr>
              <a:buSzPts val="2214"/>
              <a:buFont typeface="Helvetica Neue"/>
              <a:buNone/>
              <a:defRPr sz="18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90000"/>
              </a:lnSpc>
              <a:spcBef>
                <a:spcPts val="4500"/>
              </a:spcBef>
              <a:spcAft>
                <a:spcPts val="0"/>
              </a:spcAft>
              <a:buClr>
                <a:srgbClr val="000000"/>
              </a:buClr>
              <a:buSzPts val="1968"/>
              <a:buFont typeface="Helvetica Neue"/>
              <a:buNone/>
              <a:defRPr sz="16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90000"/>
              </a:lnSpc>
              <a:spcBef>
                <a:spcPts val="4500"/>
              </a:spcBef>
              <a:spcAft>
                <a:spcPts val="0"/>
              </a:spcAft>
              <a:buClr>
                <a:srgbClr val="000000"/>
              </a:buClr>
              <a:buSzPts val="1968"/>
              <a:buFont typeface="Helvetica Neue"/>
              <a:buNone/>
              <a:defRPr sz="16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Helvetica Neue"/>
                <a:ea typeface="Helvetica Neue"/>
                <a:cs typeface="Helvetica Neue"/>
                <a:sym typeface="Helvetica Neue"/>
              </a:defRPr>
            </a:lvl6pPr>
            <a:lvl7pPr marL="3200400" marR="0" lvl="6"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Helvetica Neue"/>
                <a:ea typeface="Helvetica Neue"/>
                <a:cs typeface="Helvetica Neue"/>
                <a:sym typeface="Helvetica Neue"/>
              </a:defRPr>
            </a:lvl7pPr>
            <a:lvl8pPr marL="3657600" marR="0" lvl="7"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Helvetica Neue"/>
                <a:ea typeface="Helvetica Neue"/>
                <a:cs typeface="Helvetica Neue"/>
                <a:sym typeface="Helvetica Neue"/>
              </a:defRPr>
            </a:lvl8pPr>
            <a:lvl9pPr marL="4114800" marR="0" lvl="8"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Helvetica Neue"/>
                <a:ea typeface="Helvetica Neue"/>
                <a:cs typeface="Helvetica Neue"/>
                <a:sym typeface="Helvetica Neue"/>
              </a:defRPr>
            </a:lvl9pPr>
          </a:lstStyle>
          <a:p>
            <a:endParaRPr/>
          </a:p>
        </p:txBody>
      </p:sp>
      <p:sp>
        <p:nvSpPr>
          <p:cNvPr id="21" name="Google Shape;21;p25"/>
          <p:cNvSpPr txBox="1">
            <a:spLocks noGrp="1"/>
          </p:cNvSpPr>
          <p:nvPr>
            <p:ph type="sldNum" idx="12"/>
          </p:nvPr>
        </p:nvSpPr>
        <p:spPr>
          <a:xfrm flipH="1">
            <a:off x="22336125" y="12655550"/>
            <a:ext cx="506413" cy="512763"/>
          </a:xfrm>
          <a:prstGeom prst="rect">
            <a:avLst/>
          </a:prstGeom>
          <a:noFill/>
          <a:ln>
            <a:noFill/>
          </a:ln>
        </p:spPr>
        <p:txBody>
          <a:bodyPr spcFirstLastPara="1" wrap="square" lIns="91425" tIns="91425" rIns="91425" bIns="91425" anchor="t" anchorCtr="0">
            <a:noAutofit/>
          </a:bodyPr>
          <a:lstStyle>
            <a:lvl1pPr marL="0" lvl="0" indent="0" algn="r">
              <a:spcBef>
                <a:spcPts val="0"/>
              </a:spcBef>
              <a:spcAft>
                <a:spcPts val="0"/>
              </a:spcAft>
              <a:buNone/>
              <a:defRPr sz="2200" b="0" i="0" u="none" strike="noStrike" cap="none">
                <a:solidFill>
                  <a:srgbClr val="BFBFBF"/>
                </a:solidFill>
                <a:latin typeface="Inter"/>
                <a:ea typeface="Inter"/>
                <a:cs typeface="Inter"/>
                <a:sym typeface="Inter"/>
              </a:defRPr>
            </a:lvl1pPr>
            <a:lvl2pPr marL="0" lvl="1" indent="0" algn="r">
              <a:spcBef>
                <a:spcPts val="0"/>
              </a:spcBef>
              <a:spcAft>
                <a:spcPts val="0"/>
              </a:spcAft>
              <a:buNone/>
              <a:defRPr sz="2200" b="0" i="0" u="none" strike="noStrike" cap="none">
                <a:solidFill>
                  <a:srgbClr val="BFBFBF"/>
                </a:solidFill>
                <a:latin typeface="Inter"/>
                <a:ea typeface="Inter"/>
                <a:cs typeface="Inter"/>
                <a:sym typeface="Inter"/>
              </a:defRPr>
            </a:lvl2pPr>
            <a:lvl3pPr marL="0" lvl="2" indent="0" algn="r">
              <a:spcBef>
                <a:spcPts val="0"/>
              </a:spcBef>
              <a:spcAft>
                <a:spcPts val="0"/>
              </a:spcAft>
              <a:buNone/>
              <a:defRPr sz="2200" b="0" i="0" u="none" strike="noStrike" cap="none">
                <a:solidFill>
                  <a:srgbClr val="BFBFBF"/>
                </a:solidFill>
                <a:latin typeface="Inter"/>
                <a:ea typeface="Inter"/>
                <a:cs typeface="Inter"/>
                <a:sym typeface="Inter"/>
              </a:defRPr>
            </a:lvl3pPr>
            <a:lvl4pPr marL="0" lvl="3" indent="0" algn="r">
              <a:spcBef>
                <a:spcPts val="0"/>
              </a:spcBef>
              <a:spcAft>
                <a:spcPts val="0"/>
              </a:spcAft>
              <a:buNone/>
              <a:defRPr sz="2200" b="0" i="0" u="none" strike="noStrike" cap="none">
                <a:solidFill>
                  <a:srgbClr val="BFBFBF"/>
                </a:solidFill>
                <a:latin typeface="Inter"/>
                <a:ea typeface="Inter"/>
                <a:cs typeface="Inter"/>
                <a:sym typeface="Inter"/>
              </a:defRPr>
            </a:lvl4pPr>
            <a:lvl5pPr marL="0" lvl="4" indent="0" algn="r">
              <a:spcBef>
                <a:spcPts val="0"/>
              </a:spcBef>
              <a:spcAft>
                <a:spcPts val="0"/>
              </a:spcAft>
              <a:buNone/>
              <a:defRPr sz="2200" b="0" i="0" u="none" strike="noStrike" cap="none">
                <a:solidFill>
                  <a:srgbClr val="BFBFBF"/>
                </a:solidFill>
                <a:latin typeface="Inter"/>
                <a:ea typeface="Inter"/>
                <a:cs typeface="Inter"/>
                <a:sym typeface="Inter"/>
              </a:defRPr>
            </a:lvl5pPr>
            <a:lvl6pPr marL="0" lvl="5" indent="0" algn="r">
              <a:spcBef>
                <a:spcPts val="0"/>
              </a:spcBef>
              <a:spcAft>
                <a:spcPts val="0"/>
              </a:spcAft>
              <a:buNone/>
              <a:defRPr sz="2200" b="0" i="0" u="none" strike="noStrike" cap="none">
                <a:solidFill>
                  <a:srgbClr val="BFBFBF"/>
                </a:solidFill>
                <a:latin typeface="Inter"/>
                <a:ea typeface="Inter"/>
                <a:cs typeface="Inter"/>
                <a:sym typeface="Inter"/>
              </a:defRPr>
            </a:lvl6pPr>
            <a:lvl7pPr marL="0" lvl="6" indent="0" algn="r">
              <a:spcBef>
                <a:spcPts val="0"/>
              </a:spcBef>
              <a:spcAft>
                <a:spcPts val="0"/>
              </a:spcAft>
              <a:buNone/>
              <a:defRPr sz="2200" b="0" i="0" u="none" strike="noStrike" cap="none">
                <a:solidFill>
                  <a:srgbClr val="BFBFBF"/>
                </a:solidFill>
                <a:latin typeface="Inter"/>
                <a:ea typeface="Inter"/>
                <a:cs typeface="Inter"/>
                <a:sym typeface="Inter"/>
              </a:defRPr>
            </a:lvl7pPr>
            <a:lvl8pPr marL="0" lvl="7" indent="0" algn="r">
              <a:spcBef>
                <a:spcPts val="0"/>
              </a:spcBef>
              <a:spcAft>
                <a:spcPts val="0"/>
              </a:spcAft>
              <a:buNone/>
              <a:defRPr sz="2200" b="0" i="0" u="none" strike="noStrike" cap="none">
                <a:solidFill>
                  <a:srgbClr val="BFBFBF"/>
                </a:solidFill>
                <a:latin typeface="Inter"/>
                <a:ea typeface="Inter"/>
                <a:cs typeface="Inter"/>
                <a:sym typeface="Inter"/>
              </a:defRPr>
            </a:lvl8pPr>
            <a:lvl9pPr marL="0" lvl="8" indent="0" algn="r">
              <a:spcBef>
                <a:spcPts val="0"/>
              </a:spcBef>
              <a:spcAft>
                <a:spcPts val="0"/>
              </a:spcAft>
              <a:buNone/>
              <a:defRPr sz="2200" b="0" i="0" u="none" strike="noStrike" cap="none">
                <a:solidFill>
                  <a:srgbClr val="BFBFBF"/>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2"/>
        <p:cNvGrpSpPr/>
        <p:nvPr/>
      </p:nvGrpSpPr>
      <p:grpSpPr>
        <a:xfrm>
          <a:off x="0" y="0"/>
          <a:ext cx="0" cy="0"/>
          <a:chOff x="0" y="0"/>
          <a:chExt cx="0" cy="0"/>
        </a:xfrm>
      </p:grpSpPr>
      <p:sp>
        <p:nvSpPr>
          <p:cNvPr id="23" name="Google Shape;23;p26"/>
          <p:cNvSpPr txBox="1">
            <a:spLocks noGrp="1"/>
          </p:cNvSpPr>
          <p:nvPr>
            <p:ph type="title"/>
          </p:nvPr>
        </p:nvSpPr>
        <p:spPr>
          <a:xfrm>
            <a:off x="1676400" y="730250"/>
            <a:ext cx="21031200" cy="2651125"/>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9pPr>
          </a:lstStyle>
          <a:p>
            <a:endParaRPr/>
          </a:p>
        </p:txBody>
      </p:sp>
      <p:sp>
        <p:nvSpPr>
          <p:cNvPr id="24" name="Google Shape;24;p26"/>
          <p:cNvSpPr txBox="1">
            <a:spLocks noGrp="1"/>
          </p:cNvSpPr>
          <p:nvPr>
            <p:ph type="body" idx="1"/>
          </p:nvPr>
        </p:nvSpPr>
        <p:spPr>
          <a:xfrm>
            <a:off x="1676400" y="3651250"/>
            <a:ext cx="10439400" cy="8702675"/>
          </a:xfrm>
          <a:prstGeom prst="rect">
            <a:avLst/>
          </a:prstGeom>
          <a:noFill/>
          <a:ln>
            <a:noFill/>
          </a:ln>
        </p:spPr>
        <p:txBody>
          <a:bodyPr spcFirstLastPara="1" wrap="square" lIns="91425" tIns="45700" rIns="91425" bIns="45700" anchor="t" anchorCtr="0">
            <a:noAutofit/>
          </a:bodyPr>
          <a:lstStyle>
            <a:lvl1pPr marL="457200" marR="0" lvl="0"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1pPr>
            <a:lvl2pPr marL="914400" marR="0" lvl="1"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2pPr>
            <a:lvl3pPr marL="1371600" marR="0" lvl="2"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3pPr>
            <a:lvl4pPr marL="1828800" marR="0" lvl="3"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4pPr>
            <a:lvl5pPr marL="2286000" marR="0" lvl="4"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9pPr>
          </a:lstStyle>
          <a:p>
            <a:endParaRPr/>
          </a:p>
        </p:txBody>
      </p:sp>
      <p:sp>
        <p:nvSpPr>
          <p:cNvPr id="25" name="Google Shape;25;p26"/>
          <p:cNvSpPr txBox="1">
            <a:spLocks noGrp="1"/>
          </p:cNvSpPr>
          <p:nvPr>
            <p:ph type="body" idx="2"/>
          </p:nvPr>
        </p:nvSpPr>
        <p:spPr>
          <a:xfrm>
            <a:off x="12268200" y="3651250"/>
            <a:ext cx="10439400" cy="8702675"/>
          </a:xfrm>
          <a:prstGeom prst="rect">
            <a:avLst/>
          </a:prstGeom>
          <a:noFill/>
          <a:ln>
            <a:noFill/>
          </a:ln>
        </p:spPr>
        <p:txBody>
          <a:bodyPr spcFirstLastPara="1" wrap="square" lIns="91425" tIns="45700" rIns="91425" bIns="45700" anchor="t" anchorCtr="0">
            <a:noAutofit/>
          </a:bodyPr>
          <a:lstStyle>
            <a:lvl1pPr marL="457200" marR="0" lvl="0"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1pPr>
            <a:lvl2pPr marL="914400" marR="0" lvl="1"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2pPr>
            <a:lvl3pPr marL="1371600" marR="0" lvl="2"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3pPr>
            <a:lvl4pPr marL="1828800" marR="0" lvl="3"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4pPr>
            <a:lvl5pPr marL="2286000" marR="0" lvl="4"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9pPr>
          </a:lstStyle>
          <a:p>
            <a:endParaRPr/>
          </a:p>
        </p:txBody>
      </p:sp>
      <p:sp>
        <p:nvSpPr>
          <p:cNvPr id="26" name="Google Shape;26;p26"/>
          <p:cNvSpPr txBox="1">
            <a:spLocks noGrp="1"/>
          </p:cNvSpPr>
          <p:nvPr>
            <p:ph type="sldNum" idx="12"/>
          </p:nvPr>
        </p:nvSpPr>
        <p:spPr>
          <a:xfrm flipH="1">
            <a:off x="22336125" y="12655550"/>
            <a:ext cx="506413" cy="512763"/>
          </a:xfrm>
          <a:prstGeom prst="rect">
            <a:avLst/>
          </a:prstGeom>
          <a:noFill/>
          <a:ln>
            <a:noFill/>
          </a:ln>
        </p:spPr>
        <p:txBody>
          <a:bodyPr spcFirstLastPara="1" wrap="square" lIns="91425" tIns="91425" rIns="91425" bIns="91425" anchor="t" anchorCtr="0">
            <a:noAutofit/>
          </a:bodyPr>
          <a:lstStyle>
            <a:lvl1pPr marL="0" lvl="0" indent="0" algn="r">
              <a:spcBef>
                <a:spcPts val="0"/>
              </a:spcBef>
              <a:spcAft>
                <a:spcPts val="0"/>
              </a:spcAft>
              <a:buNone/>
              <a:defRPr sz="2200" b="0" i="0" u="none" strike="noStrike" cap="none">
                <a:solidFill>
                  <a:srgbClr val="BFBFBF"/>
                </a:solidFill>
                <a:latin typeface="Inter"/>
                <a:ea typeface="Inter"/>
                <a:cs typeface="Inter"/>
                <a:sym typeface="Inter"/>
              </a:defRPr>
            </a:lvl1pPr>
            <a:lvl2pPr marL="0" lvl="1" indent="0" algn="r">
              <a:spcBef>
                <a:spcPts val="0"/>
              </a:spcBef>
              <a:spcAft>
                <a:spcPts val="0"/>
              </a:spcAft>
              <a:buNone/>
              <a:defRPr sz="2200" b="0" i="0" u="none" strike="noStrike" cap="none">
                <a:solidFill>
                  <a:srgbClr val="BFBFBF"/>
                </a:solidFill>
                <a:latin typeface="Inter"/>
                <a:ea typeface="Inter"/>
                <a:cs typeface="Inter"/>
                <a:sym typeface="Inter"/>
              </a:defRPr>
            </a:lvl2pPr>
            <a:lvl3pPr marL="0" lvl="2" indent="0" algn="r">
              <a:spcBef>
                <a:spcPts val="0"/>
              </a:spcBef>
              <a:spcAft>
                <a:spcPts val="0"/>
              </a:spcAft>
              <a:buNone/>
              <a:defRPr sz="2200" b="0" i="0" u="none" strike="noStrike" cap="none">
                <a:solidFill>
                  <a:srgbClr val="BFBFBF"/>
                </a:solidFill>
                <a:latin typeface="Inter"/>
                <a:ea typeface="Inter"/>
                <a:cs typeface="Inter"/>
                <a:sym typeface="Inter"/>
              </a:defRPr>
            </a:lvl3pPr>
            <a:lvl4pPr marL="0" lvl="3" indent="0" algn="r">
              <a:spcBef>
                <a:spcPts val="0"/>
              </a:spcBef>
              <a:spcAft>
                <a:spcPts val="0"/>
              </a:spcAft>
              <a:buNone/>
              <a:defRPr sz="2200" b="0" i="0" u="none" strike="noStrike" cap="none">
                <a:solidFill>
                  <a:srgbClr val="BFBFBF"/>
                </a:solidFill>
                <a:latin typeface="Inter"/>
                <a:ea typeface="Inter"/>
                <a:cs typeface="Inter"/>
                <a:sym typeface="Inter"/>
              </a:defRPr>
            </a:lvl4pPr>
            <a:lvl5pPr marL="0" lvl="4" indent="0" algn="r">
              <a:spcBef>
                <a:spcPts val="0"/>
              </a:spcBef>
              <a:spcAft>
                <a:spcPts val="0"/>
              </a:spcAft>
              <a:buNone/>
              <a:defRPr sz="2200" b="0" i="0" u="none" strike="noStrike" cap="none">
                <a:solidFill>
                  <a:srgbClr val="BFBFBF"/>
                </a:solidFill>
                <a:latin typeface="Inter"/>
                <a:ea typeface="Inter"/>
                <a:cs typeface="Inter"/>
                <a:sym typeface="Inter"/>
              </a:defRPr>
            </a:lvl5pPr>
            <a:lvl6pPr marL="0" lvl="5" indent="0" algn="r">
              <a:spcBef>
                <a:spcPts val="0"/>
              </a:spcBef>
              <a:spcAft>
                <a:spcPts val="0"/>
              </a:spcAft>
              <a:buNone/>
              <a:defRPr sz="2200" b="0" i="0" u="none" strike="noStrike" cap="none">
                <a:solidFill>
                  <a:srgbClr val="BFBFBF"/>
                </a:solidFill>
                <a:latin typeface="Inter"/>
                <a:ea typeface="Inter"/>
                <a:cs typeface="Inter"/>
                <a:sym typeface="Inter"/>
              </a:defRPr>
            </a:lvl6pPr>
            <a:lvl7pPr marL="0" lvl="6" indent="0" algn="r">
              <a:spcBef>
                <a:spcPts val="0"/>
              </a:spcBef>
              <a:spcAft>
                <a:spcPts val="0"/>
              </a:spcAft>
              <a:buNone/>
              <a:defRPr sz="2200" b="0" i="0" u="none" strike="noStrike" cap="none">
                <a:solidFill>
                  <a:srgbClr val="BFBFBF"/>
                </a:solidFill>
                <a:latin typeface="Inter"/>
                <a:ea typeface="Inter"/>
                <a:cs typeface="Inter"/>
                <a:sym typeface="Inter"/>
              </a:defRPr>
            </a:lvl7pPr>
            <a:lvl8pPr marL="0" lvl="7" indent="0" algn="r">
              <a:spcBef>
                <a:spcPts val="0"/>
              </a:spcBef>
              <a:spcAft>
                <a:spcPts val="0"/>
              </a:spcAft>
              <a:buNone/>
              <a:defRPr sz="2200" b="0" i="0" u="none" strike="noStrike" cap="none">
                <a:solidFill>
                  <a:srgbClr val="BFBFBF"/>
                </a:solidFill>
                <a:latin typeface="Inter"/>
                <a:ea typeface="Inter"/>
                <a:cs typeface="Inter"/>
                <a:sym typeface="Inter"/>
              </a:defRPr>
            </a:lvl8pPr>
            <a:lvl9pPr marL="0" lvl="8" indent="0" algn="r">
              <a:spcBef>
                <a:spcPts val="0"/>
              </a:spcBef>
              <a:spcAft>
                <a:spcPts val="0"/>
              </a:spcAft>
              <a:buNone/>
              <a:defRPr sz="2200" b="0" i="0" u="none" strike="noStrike" cap="none">
                <a:solidFill>
                  <a:srgbClr val="BFBFBF"/>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
        <p:cNvGrpSpPr/>
        <p:nvPr/>
      </p:nvGrpSpPr>
      <p:grpSpPr>
        <a:xfrm>
          <a:off x="0" y="0"/>
          <a:ext cx="0" cy="0"/>
          <a:chOff x="0" y="0"/>
          <a:chExt cx="0" cy="0"/>
        </a:xfrm>
      </p:grpSpPr>
      <p:sp>
        <p:nvSpPr>
          <p:cNvPr id="28" name="Google Shape;28;p27"/>
          <p:cNvSpPr txBox="1">
            <a:spLocks noGrp="1"/>
          </p:cNvSpPr>
          <p:nvPr>
            <p:ph type="title"/>
          </p:nvPr>
        </p:nvSpPr>
        <p:spPr>
          <a:xfrm>
            <a:off x="1679575" y="730250"/>
            <a:ext cx="21031200" cy="2651125"/>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9pPr>
          </a:lstStyle>
          <a:p>
            <a:endParaRPr/>
          </a:p>
        </p:txBody>
      </p:sp>
      <p:sp>
        <p:nvSpPr>
          <p:cNvPr id="29" name="Google Shape;29;p27"/>
          <p:cNvSpPr txBox="1">
            <a:spLocks noGrp="1"/>
          </p:cNvSpPr>
          <p:nvPr>
            <p:ph type="body" idx="1"/>
          </p:nvPr>
        </p:nvSpPr>
        <p:spPr>
          <a:xfrm>
            <a:off x="1679575" y="3362325"/>
            <a:ext cx="10315575" cy="1647825"/>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4500"/>
              </a:spcBef>
              <a:spcAft>
                <a:spcPts val="0"/>
              </a:spcAft>
              <a:buClr>
                <a:srgbClr val="000000"/>
              </a:buClr>
              <a:buSzPts val="2952"/>
              <a:buFont typeface="Helvetica Neue"/>
              <a:buNone/>
              <a:defRPr sz="2400" b="1" i="0" u="none" strike="noStrike" cap="none">
                <a:solidFill>
                  <a:srgbClr val="000000"/>
                </a:solidFill>
                <a:latin typeface="Helvetica Neue"/>
                <a:ea typeface="Helvetica Neue"/>
                <a:cs typeface="Helvetica Neue"/>
                <a:sym typeface="Helvetica Neue"/>
              </a:defRPr>
            </a:lvl1pPr>
            <a:lvl2pPr marL="914400" marR="0" lvl="1" indent="-228600" algn="l" rtl="0">
              <a:lnSpc>
                <a:spcPct val="90000"/>
              </a:lnSpc>
              <a:spcBef>
                <a:spcPts val="4500"/>
              </a:spcBef>
              <a:spcAft>
                <a:spcPts val="0"/>
              </a:spcAft>
              <a:buClr>
                <a:srgbClr val="000000"/>
              </a:buClr>
              <a:buSzPts val="2460"/>
              <a:buFont typeface="Helvetica Neue"/>
              <a:buNone/>
              <a:defRPr sz="2000" b="1" i="0" u="none" strike="noStrike" cap="none">
                <a:solidFill>
                  <a:srgbClr val="000000"/>
                </a:solidFill>
                <a:latin typeface="Helvetica Neue"/>
                <a:ea typeface="Helvetica Neue"/>
                <a:cs typeface="Helvetica Neue"/>
                <a:sym typeface="Helvetica Neue"/>
              </a:defRPr>
            </a:lvl2pPr>
            <a:lvl3pPr marL="1371600" marR="0" lvl="2" indent="-228600" algn="l" rtl="0">
              <a:lnSpc>
                <a:spcPct val="90000"/>
              </a:lnSpc>
              <a:spcBef>
                <a:spcPts val="4500"/>
              </a:spcBef>
              <a:spcAft>
                <a:spcPts val="0"/>
              </a:spcAft>
              <a:buClr>
                <a:srgbClr val="000000"/>
              </a:buClr>
              <a:buSzPts val="2214"/>
              <a:buFont typeface="Helvetica Neue"/>
              <a:buNone/>
              <a:defRPr sz="1800" b="1" i="0" u="none" strike="noStrike" cap="none">
                <a:solidFill>
                  <a:srgbClr val="000000"/>
                </a:solidFill>
                <a:latin typeface="Helvetica Neue"/>
                <a:ea typeface="Helvetica Neue"/>
                <a:cs typeface="Helvetica Neue"/>
                <a:sym typeface="Helvetica Neue"/>
              </a:defRPr>
            </a:lvl3pPr>
            <a:lvl4pPr marL="1828800" marR="0" lvl="3" indent="-228600" algn="l" rtl="0">
              <a:lnSpc>
                <a:spcPct val="90000"/>
              </a:lnSpc>
              <a:spcBef>
                <a:spcPts val="4500"/>
              </a:spcBef>
              <a:spcAft>
                <a:spcPts val="0"/>
              </a:spcAft>
              <a:buClr>
                <a:srgbClr val="000000"/>
              </a:buClr>
              <a:buSzPts val="1968"/>
              <a:buFont typeface="Helvetica Neue"/>
              <a:buNone/>
              <a:defRPr sz="1600" b="1" i="0" u="none" strike="noStrike" cap="none">
                <a:solidFill>
                  <a:srgbClr val="000000"/>
                </a:solidFill>
                <a:latin typeface="Helvetica Neue"/>
                <a:ea typeface="Helvetica Neue"/>
                <a:cs typeface="Helvetica Neue"/>
                <a:sym typeface="Helvetica Neue"/>
              </a:defRPr>
            </a:lvl4pPr>
            <a:lvl5pPr marL="2286000" marR="0" lvl="4" indent="-228600" algn="l" rtl="0">
              <a:lnSpc>
                <a:spcPct val="90000"/>
              </a:lnSpc>
              <a:spcBef>
                <a:spcPts val="4500"/>
              </a:spcBef>
              <a:spcAft>
                <a:spcPts val="0"/>
              </a:spcAft>
              <a:buClr>
                <a:srgbClr val="000000"/>
              </a:buClr>
              <a:buSzPts val="1968"/>
              <a:buFont typeface="Helvetica Neue"/>
              <a:buNone/>
              <a:defRPr sz="1600" b="1" i="0" u="none" strike="noStrike" cap="none">
                <a:solidFill>
                  <a:srgbClr val="000000"/>
                </a:solidFill>
                <a:latin typeface="Helvetica Neue"/>
                <a:ea typeface="Helvetica Neue"/>
                <a:cs typeface="Helvetica Neue"/>
                <a:sym typeface="Helvetica Neue"/>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9pPr>
          </a:lstStyle>
          <a:p>
            <a:endParaRPr/>
          </a:p>
        </p:txBody>
      </p:sp>
      <p:sp>
        <p:nvSpPr>
          <p:cNvPr id="30" name="Google Shape;30;p27"/>
          <p:cNvSpPr txBox="1">
            <a:spLocks noGrp="1"/>
          </p:cNvSpPr>
          <p:nvPr>
            <p:ph type="body" idx="2"/>
          </p:nvPr>
        </p:nvSpPr>
        <p:spPr>
          <a:xfrm>
            <a:off x="1679575" y="5010150"/>
            <a:ext cx="10315575" cy="7369175"/>
          </a:xfrm>
          <a:prstGeom prst="rect">
            <a:avLst/>
          </a:prstGeom>
          <a:noFill/>
          <a:ln>
            <a:noFill/>
          </a:ln>
        </p:spPr>
        <p:txBody>
          <a:bodyPr spcFirstLastPara="1" wrap="square" lIns="91425" tIns="45700" rIns="91425" bIns="45700" anchor="t" anchorCtr="0">
            <a:noAutofit/>
          </a:bodyPr>
          <a:lstStyle>
            <a:lvl1pPr marL="457200" marR="0" lvl="0"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1pPr>
            <a:lvl2pPr marL="914400" marR="0" lvl="1"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2pPr>
            <a:lvl3pPr marL="1371600" marR="0" lvl="2"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3pPr>
            <a:lvl4pPr marL="1828800" marR="0" lvl="3"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4pPr>
            <a:lvl5pPr marL="2286000" marR="0" lvl="4"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9pPr>
          </a:lstStyle>
          <a:p>
            <a:endParaRPr/>
          </a:p>
        </p:txBody>
      </p:sp>
      <p:sp>
        <p:nvSpPr>
          <p:cNvPr id="31" name="Google Shape;31;p27"/>
          <p:cNvSpPr txBox="1">
            <a:spLocks noGrp="1"/>
          </p:cNvSpPr>
          <p:nvPr>
            <p:ph type="body" idx="3"/>
          </p:nvPr>
        </p:nvSpPr>
        <p:spPr>
          <a:xfrm>
            <a:off x="12344400" y="3362325"/>
            <a:ext cx="10366375" cy="1647825"/>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4500"/>
              </a:spcBef>
              <a:spcAft>
                <a:spcPts val="0"/>
              </a:spcAft>
              <a:buClr>
                <a:srgbClr val="000000"/>
              </a:buClr>
              <a:buSzPts val="2952"/>
              <a:buFont typeface="Helvetica Neue"/>
              <a:buNone/>
              <a:defRPr sz="2400" b="1" i="0" u="none" strike="noStrike" cap="none">
                <a:solidFill>
                  <a:srgbClr val="000000"/>
                </a:solidFill>
                <a:latin typeface="Helvetica Neue"/>
                <a:ea typeface="Helvetica Neue"/>
                <a:cs typeface="Helvetica Neue"/>
                <a:sym typeface="Helvetica Neue"/>
              </a:defRPr>
            </a:lvl1pPr>
            <a:lvl2pPr marL="914400" marR="0" lvl="1" indent="-228600" algn="l" rtl="0">
              <a:lnSpc>
                <a:spcPct val="90000"/>
              </a:lnSpc>
              <a:spcBef>
                <a:spcPts val="4500"/>
              </a:spcBef>
              <a:spcAft>
                <a:spcPts val="0"/>
              </a:spcAft>
              <a:buClr>
                <a:srgbClr val="000000"/>
              </a:buClr>
              <a:buSzPts val="2460"/>
              <a:buFont typeface="Helvetica Neue"/>
              <a:buNone/>
              <a:defRPr sz="2000" b="1" i="0" u="none" strike="noStrike" cap="none">
                <a:solidFill>
                  <a:srgbClr val="000000"/>
                </a:solidFill>
                <a:latin typeface="Helvetica Neue"/>
                <a:ea typeface="Helvetica Neue"/>
                <a:cs typeface="Helvetica Neue"/>
                <a:sym typeface="Helvetica Neue"/>
              </a:defRPr>
            </a:lvl2pPr>
            <a:lvl3pPr marL="1371600" marR="0" lvl="2" indent="-228600" algn="l" rtl="0">
              <a:lnSpc>
                <a:spcPct val="90000"/>
              </a:lnSpc>
              <a:spcBef>
                <a:spcPts val="4500"/>
              </a:spcBef>
              <a:spcAft>
                <a:spcPts val="0"/>
              </a:spcAft>
              <a:buClr>
                <a:srgbClr val="000000"/>
              </a:buClr>
              <a:buSzPts val="2214"/>
              <a:buFont typeface="Helvetica Neue"/>
              <a:buNone/>
              <a:defRPr sz="1800" b="1" i="0" u="none" strike="noStrike" cap="none">
                <a:solidFill>
                  <a:srgbClr val="000000"/>
                </a:solidFill>
                <a:latin typeface="Helvetica Neue"/>
                <a:ea typeface="Helvetica Neue"/>
                <a:cs typeface="Helvetica Neue"/>
                <a:sym typeface="Helvetica Neue"/>
              </a:defRPr>
            </a:lvl3pPr>
            <a:lvl4pPr marL="1828800" marR="0" lvl="3" indent="-228600" algn="l" rtl="0">
              <a:lnSpc>
                <a:spcPct val="90000"/>
              </a:lnSpc>
              <a:spcBef>
                <a:spcPts val="4500"/>
              </a:spcBef>
              <a:spcAft>
                <a:spcPts val="0"/>
              </a:spcAft>
              <a:buClr>
                <a:srgbClr val="000000"/>
              </a:buClr>
              <a:buSzPts val="1968"/>
              <a:buFont typeface="Helvetica Neue"/>
              <a:buNone/>
              <a:defRPr sz="1600" b="1" i="0" u="none" strike="noStrike" cap="none">
                <a:solidFill>
                  <a:srgbClr val="000000"/>
                </a:solidFill>
                <a:latin typeface="Helvetica Neue"/>
                <a:ea typeface="Helvetica Neue"/>
                <a:cs typeface="Helvetica Neue"/>
                <a:sym typeface="Helvetica Neue"/>
              </a:defRPr>
            </a:lvl4pPr>
            <a:lvl5pPr marL="2286000" marR="0" lvl="4" indent="-228600" algn="l" rtl="0">
              <a:lnSpc>
                <a:spcPct val="90000"/>
              </a:lnSpc>
              <a:spcBef>
                <a:spcPts val="4500"/>
              </a:spcBef>
              <a:spcAft>
                <a:spcPts val="0"/>
              </a:spcAft>
              <a:buClr>
                <a:srgbClr val="000000"/>
              </a:buClr>
              <a:buSzPts val="1968"/>
              <a:buFont typeface="Helvetica Neue"/>
              <a:buNone/>
              <a:defRPr sz="1600" b="1" i="0" u="none" strike="noStrike" cap="none">
                <a:solidFill>
                  <a:srgbClr val="000000"/>
                </a:solidFill>
                <a:latin typeface="Helvetica Neue"/>
                <a:ea typeface="Helvetica Neue"/>
                <a:cs typeface="Helvetica Neue"/>
                <a:sym typeface="Helvetica Neue"/>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Helvetica Neue"/>
                <a:ea typeface="Helvetica Neue"/>
                <a:cs typeface="Helvetica Neue"/>
                <a:sym typeface="Helvetica Neue"/>
              </a:defRPr>
            </a:lvl9pPr>
          </a:lstStyle>
          <a:p>
            <a:endParaRPr/>
          </a:p>
        </p:txBody>
      </p:sp>
      <p:sp>
        <p:nvSpPr>
          <p:cNvPr id="32" name="Google Shape;32;p27"/>
          <p:cNvSpPr txBox="1">
            <a:spLocks noGrp="1"/>
          </p:cNvSpPr>
          <p:nvPr>
            <p:ph type="body" idx="4"/>
          </p:nvPr>
        </p:nvSpPr>
        <p:spPr>
          <a:xfrm>
            <a:off x="12344400" y="5010150"/>
            <a:ext cx="10366375" cy="7369175"/>
          </a:xfrm>
          <a:prstGeom prst="rect">
            <a:avLst/>
          </a:prstGeom>
          <a:noFill/>
          <a:ln>
            <a:noFill/>
          </a:ln>
        </p:spPr>
        <p:txBody>
          <a:bodyPr spcFirstLastPara="1" wrap="square" lIns="91425" tIns="45700" rIns="91425" bIns="45700" anchor="t" anchorCtr="0">
            <a:noAutofit/>
          </a:bodyPr>
          <a:lstStyle>
            <a:lvl1pPr marL="457200" marR="0" lvl="0"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1pPr>
            <a:lvl2pPr marL="914400" marR="0" lvl="1"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2pPr>
            <a:lvl3pPr marL="1371600" marR="0" lvl="2"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3pPr>
            <a:lvl4pPr marL="1828800" marR="0" lvl="3"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4pPr>
            <a:lvl5pPr marL="2286000" marR="0" lvl="4"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9pPr>
          </a:lstStyle>
          <a:p>
            <a:endParaRPr/>
          </a:p>
        </p:txBody>
      </p:sp>
      <p:sp>
        <p:nvSpPr>
          <p:cNvPr id="33" name="Google Shape;33;p27"/>
          <p:cNvSpPr txBox="1">
            <a:spLocks noGrp="1"/>
          </p:cNvSpPr>
          <p:nvPr>
            <p:ph type="sldNum" idx="12"/>
          </p:nvPr>
        </p:nvSpPr>
        <p:spPr>
          <a:xfrm flipH="1">
            <a:off x="22336125" y="12655550"/>
            <a:ext cx="506413" cy="512763"/>
          </a:xfrm>
          <a:prstGeom prst="rect">
            <a:avLst/>
          </a:prstGeom>
          <a:noFill/>
          <a:ln>
            <a:noFill/>
          </a:ln>
        </p:spPr>
        <p:txBody>
          <a:bodyPr spcFirstLastPara="1" wrap="square" lIns="91425" tIns="91425" rIns="91425" bIns="91425" anchor="t" anchorCtr="0">
            <a:noAutofit/>
          </a:bodyPr>
          <a:lstStyle>
            <a:lvl1pPr marL="0" lvl="0" indent="0" algn="r">
              <a:spcBef>
                <a:spcPts val="0"/>
              </a:spcBef>
              <a:spcAft>
                <a:spcPts val="0"/>
              </a:spcAft>
              <a:buNone/>
              <a:defRPr sz="2200" b="0" i="0" u="none" strike="noStrike" cap="none">
                <a:solidFill>
                  <a:srgbClr val="BFBFBF"/>
                </a:solidFill>
                <a:latin typeface="Inter"/>
                <a:ea typeface="Inter"/>
                <a:cs typeface="Inter"/>
                <a:sym typeface="Inter"/>
              </a:defRPr>
            </a:lvl1pPr>
            <a:lvl2pPr marL="0" lvl="1" indent="0" algn="r">
              <a:spcBef>
                <a:spcPts val="0"/>
              </a:spcBef>
              <a:spcAft>
                <a:spcPts val="0"/>
              </a:spcAft>
              <a:buNone/>
              <a:defRPr sz="2200" b="0" i="0" u="none" strike="noStrike" cap="none">
                <a:solidFill>
                  <a:srgbClr val="BFBFBF"/>
                </a:solidFill>
                <a:latin typeface="Inter"/>
                <a:ea typeface="Inter"/>
                <a:cs typeface="Inter"/>
                <a:sym typeface="Inter"/>
              </a:defRPr>
            </a:lvl2pPr>
            <a:lvl3pPr marL="0" lvl="2" indent="0" algn="r">
              <a:spcBef>
                <a:spcPts val="0"/>
              </a:spcBef>
              <a:spcAft>
                <a:spcPts val="0"/>
              </a:spcAft>
              <a:buNone/>
              <a:defRPr sz="2200" b="0" i="0" u="none" strike="noStrike" cap="none">
                <a:solidFill>
                  <a:srgbClr val="BFBFBF"/>
                </a:solidFill>
                <a:latin typeface="Inter"/>
                <a:ea typeface="Inter"/>
                <a:cs typeface="Inter"/>
                <a:sym typeface="Inter"/>
              </a:defRPr>
            </a:lvl3pPr>
            <a:lvl4pPr marL="0" lvl="3" indent="0" algn="r">
              <a:spcBef>
                <a:spcPts val="0"/>
              </a:spcBef>
              <a:spcAft>
                <a:spcPts val="0"/>
              </a:spcAft>
              <a:buNone/>
              <a:defRPr sz="2200" b="0" i="0" u="none" strike="noStrike" cap="none">
                <a:solidFill>
                  <a:srgbClr val="BFBFBF"/>
                </a:solidFill>
                <a:latin typeface="Inter"/>
                <a:ea typeface="Inter"/>
                <a:cs typeface="Inter"/>
                <a:sym typeface="Inter"/>
              </a:defRPr>
            </a:lvl4pPr>
            <a:lvl5pPr marL="0" lvl="4" indent="0" algn="r">
              <a:spcBef>
                <a:spcPts val="0"/>
              </a:spcBef>
              <a:spcAft>
                <a:spcPts val="0"/>
              </a:spcAft>
              <a:buNone/>
              <a:defRPr sz="2200" b="0" i="0" u="none" strike="noStrike" cap="none">
                <a:solidFill>
                  <a:srgbClr val="BFBFBF"/>
                </a:solidFill>
                <a:latin typeface="Inter"/>
                <a:ea typeface="Inter"/>
                <a:cs typeface="Inter"/>
                <a:sym typeface="Inter"/>
              </a:defRPr>
            </a:lvl5pPr>
            <a:lvl6pPr marL="0" lvl="5" indent="0" algn="r">
              <a:spcBef>
                <a:spcPts val="0"/>
              </a:spcBef>
              <a:spcAft>
                <a:spcPts val="0"/>
              </a:spcAft>
              <a:buNone/>
              <a:defRPr sz="2200" b="0" i="0" u="none" strike="noStrike" cap="none">
                <a:solidFill>
                  <a:srgbClr val="BFBFBF"/>
                </a:solidFill>
                <a:latin typeface="Inter"/>
                <a:ea typeface="Inter"/>
                <a:cs typeface="Inter"/>
                <a:sym typeface="Inter"/>
              </a:defRPr>
            </a:lvl6pPr>
            <a:lvl7pPr marL="0" lvl="6" indent="0" algn="r">
              <a:spcBef>
                <a:spcPts val="0"/>
              </a:spcBef>
              <a:spcAft>
                <a:spcPts val="0"/>
              </a:spcAft>
              <a:buNone/>
              <a:defRPr sz="2200" b="0" i="0" u="none" strike="noStrike" cap="none">
                <a:solidFill>
                  <a:srgbClr val="BFBFBF"/>
                </a:solidFill>
                <a:latin typeface="Inter"/>
                <a:ea typeface="Inter"/>
                <a:cs typeface="Inter"/>
                <a:sym typeface="Inter"/>
              </a:defRPr>
            </a:lvl7pPr>
            <a:lvl8pPr marL="0" lvl="7" indent="0" algn="r">
              <a:spcBef>
                <a:spcPts val="0"/>
              </a:spcBef>
              <a:spcAft>
                <a:spcPts val="0"/>
              </a:spcAft>
              <a:buNone/>
              <a:defRPr sz="2200" b="0" i="0" u="none" strike="noStrike" cap="none">
                <a:solidFill>
                  <a:srgbClr val="BFBFBF"/>
                </a:solidFill>
                <a:latin typeface="Inter"/>
                <a:ea typeface="Inter"/>
                <a:cs typeface="Inter"/>
                <a:sym typeface="Inter"/>
              </a:defRPr>
            </a:lvl8pPr>
            <a:lvl9pPr marL="0" lvl="8" indent="0" algn="r">
              <a:spcBef>
                <a:spcPts val="0"/>
              </a:spcBef>
              <a:spcAft>
                <a:spcPts val="0"/>
              </a:spcAft>
              <a:buNone/>
              <a:defRPr sz="2200" b="0" i="0" u="none" strike="noStrike" cap="none">
                <a:solidFill>
                  <a:srgbClr val="BFBFBF"/>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28"/>
          <p:cNvSpPr txBox="1">
            <a:spLocks noGrp="1"/>
          </p:cNvSpPr>
          <p:nvPr>
            <p:ph type="title"/>
          </p:nvPr>
        </p:nvSpPr>
        <p:spPr>
          <a:xfrm>
            <a:off x="1676400" y="730250"/>
            <a:ext cx="21031200" cy="2651125"/>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9pPr>
          </a:lstStyle>
          <a:p>
            <a:endParaRPr/>
          </a:p>
        </p:txBody>
      </p:sp>
      <p:sp>
        <p:nvSpPr>
          <p:cNvPr id="36" name="Google Shape;36;p28"/>
          <p:cNvSpPr txBox="1">
            <a:spLocks noGrp="1"/>
          </p:cNvSpPr>
          <p:nvPr>
            <p:ph type="sldNum" idx="12"/>
          </p:nvPr>
        </p:nvSpPr>
        <p:spPr>
          <a:xfrm flipH="1">
            <a:off x="22336125" y="12655550"/>
            <a:ext cx="506413" cy="512763"/>
          </a:xfrm>
          <a:prstGeom prst="rect">
            <a:avLst/>
          </a:prstGeom>
          <a:noFill/>
          <a:ln>
            <a:noFill/>
          </a:ln>
        </p:spPr>
        <p:txBody>
          <a:bodyPr spcFirstLastPara="1" wrap="square" lIns="91425" tIns="91425" rIns="91425" bIns="91425" anchor="t" anchorCtr="0">
            <a:noAutofit/>
          </a:bodyPr>
          <a:lstStyle>
            <a:lvl1pPr marL="0" lvl="0" indent="0" algn="r">
              <a:spcBef>
                <a:spcPts val="0"/>
              </a:spcBef>
              <a:spcAft>
                <a:spcPts val="0"/>
              </a:spcAft>
              <a:buNone/>
              <a:defRPr sz="2200" b="0" i="0" u="none" strike="noStrike" cap="none">
                <a:solidFill>
                  <a:srgbClr val="BFBFBF"/>
                </a:solidFill>
                <a:latin typeface="Inter"/>
                <a:ea typeface="Inter"/>
                <a:cs typeface="Inter"/>
                <a:sym typeface="Inter"/>
              </a:defRPr>
            </a:lvl1pPr>
            <a:lvl2pPr marL="0" lvl="1" indent="0" algn="r">
              <a:spcBef>
                <a:spcPts val="0"/>
              </a:spcBef>
              <a:spcAft>
                <a:spcPts val="0"/>
              </a:spcAft>
              <a:buNone/>
              <a:defRPr sz="2200" b="0" i="0" u="none" strike="noStrike" cap="none">
                <a:solidFill>
                  <a:srgbClr val="BFBFBF"/>
                </a:solidFill>
                <a:latin typeface="Inter"/>
                <a:ea typeface="Inter"/>
                <a:cs typeface="Inter"/>
                <a:sym typeface="Inter"/>
              </a:defRPr>
            </a:lvl2pPr>
            <a:lvl3pPr marL="0" lvl="2" indent="0" algn="r">
              <a:spcBef>
                <a:spcPts val="0"/>
              </a:spcBef>
              <a:spcAft>
                <a:spcPts val="0"/>
              </a:spcAft>
              <a:buNone/>
              <a:defRPr sz="2200" b="0" i="0" u="none" strike="noStrike" cap="none">
                <a:solidFill>
                  <a:srgbClr val="BFBFBF"/>
                </a:solidFill>
                <a:latin typeface="Inter"/>
                <a:ea typeface="Inter"/>
                <a:cs typeface="Inter"/>
                <a:sym typeface="Inter"/>
              </a:defRPr>
            </a:lvl3pPr>
            <a:lvl4pPr marL="0" lvl="3" indent="0" algn="r">
              <a:spcBef>
                <a:spcPts val="0"/>
              </a:spcBef>
              <a:spcAft>
                <a:spcPts val="0"/>
              </a:spcAft>
              <a:buNone/>
              <a:defRPr sz="2200" b="0" i="0" u="none" strike="noStrike" cap="none">
                <a:solidFill>
                  <a:srgbClr val="BFBFBF"/>
                </a:solidFill>
                <a:latin typeface="Inter"/>
                <a:ea typeface="Inter"/>
                <a:cs typeface="Inter"/>
                <a:sym typeface="Inter"/>
              </a:defRPr>
            </a:lvl4pPr>
            <a:lvl5pPr marL="0" lvl="4" indent="0" algn="r">
              <a:spcBef>
                <a:spcPts val="0"/>
              </a:spcBef>
              <a:spcAft>
                <a:spcPts val="0"/>
              </a:spcAft>
              <a:buNone/>
              <a:defRPr sz="2200" b="0" i="0" u="none" strike="noStrike" cap="none">
                <a:solidFill>
                  <a:srgbClr val="BFBFBF"/>
                </a:solidFill>
                <a:latin typeface="Inter"/>
                <a:ea typeface="Inter"/>
                <a:cs typeface="Inter"/>
                <a:sym typeface="Inter"/>
              </a:defRPr>
            </a:lvl5pPr>
            <a:lvl6pPr marL="0" lvl="5" indent="0" algn="r">
              <a:spcBef>
                <a:spcPts val="0"/>
              </a:spcBef>
              <a:spcAft>
                <a:spcPts val="0"/>
              </a:spcAft>
              <a:buNone/>
              <a:defRPr sz="2200" b="0" i="0" u="none" strike="noStrike" cap="none">
                <a:solidFill>
                  <a:srgbClr val="BFBFBF"/>
                </a:solidFill>
                <a:latin typeface="Inter"/>
                <a:ea typeface="Inter"/>
                <a:cs typeface="Inter"/>
                <a:sym typeface="Inter"/>
              </a:defRPr>
            </a:lvl6pPr>
            <a:lvl7pPr marL="0" lvl="6" indent="0" algn="r">
              <a:spcBef>
                <a:spcPts val="0"/>
              </a:spcBef>
              <a:spcAft>
                <a:spcPts val="0"/>
              </a:spcAft>
              <a:buNone/>
              <a:defRPr sz="2200" b="0" i="0" u="none" strike="noStrike" cap="none">
                <a:solidFill>
                  <a:srgbClr val="BFBFBF"/>
                </a:solidFill>
                <a:latin typeface="Inter"/>
                <a:ea typeface="Inter"/>
                <a:cs typeface="Inter"/>
                <a:sym typeface="Inter"/>
              </a:defRPr>
            </a:lvl7pPr>
            <a:lvl8pPr marL="0" lvl="7" indent="0" algn="r">
              <a:spcBef>
                <a:spcPts val="0"/>
              </a:spcBef>
              <a:spcAft>
                <a:spcPts val="0"/>
              </a:spcAft>
              <a:buNone/>
              <a:defRPr sz="2200" b="0" i="0" u="none" strike="noStrike" cap="none">
                <a:solidFill>
                  <a:srgbClr val="BFBFBF"/>
                </a:solidFill>
                <a:latin typeface="Inter"/>
                <a:ea typeface="Inter"/>
                <a:cs typeface="Inter"/>
                <a:sym typeface="Inter"/>
              </a:defRPr>
            </a:lvl8pPr>
            <a:lvl9pPr marL="0" lvl="8" indent="0" algn="r">
              <a:spcBef>
                <a:spcPts val="0"/>
              </a:spcBef>
              <a:spcAft>
                <a:spcPts val="0"/>
              </a:spcAft>
              <a:buNone/>
              <a:defRPr sz="2200" b="0" i="0" u="none" strike="noStrike" cap="none">
                <a:solidFill>
                  <a:srgbClr val="BFBFBF"/>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
        <p:nvSpPr>
          <p:cNvPr id="38" name="Google Shape;38;p29"/>
          <p:cNvSpPr txBox="1">
            <a:spLocks noGrp="1"/>
          </p:cNvSpPr>
          <p:nvPr>
            <p:ph type="sldNum" idx="12"/>
          </p:nvPr>
        </p:nvSpPr>
        <p:spPr>
          <a:xfrm flipH="1">
            <a:off x="22336125" y="12655550"/>
            <a:ext cx="506413" cy="512763"/>
          </a:xfrm>
          <a:prstGeom prst="rect">
            <a:avLst/>
          </a:prstGeom>
          <a:noFill/>
          <a:ln>
            <a:noFill/>
          </a:ln>
        </p:spPr>
        <p:txBody>
          <a:bodyPr spcFirstLastPara="1" wrap="square" lIns="91425" tIns="91425" rIns="91425" bIns="91425" anchor="t" anchorCtr="0">
            <a:noAutofit/>
          </a:bodyPr>
          <a:lstStyle>
            <a:lvl1pPr marL="0" lvl="0" indent="0" algn="r">
              <a:spcBef>
                <a:spcPts val="0"/>
              </a:spcBef>
              <a:spcAft>
                <a:spcPts val="0"/>
              </a:spcAft>
              <a:buNone/>
              <a:defRPr sz="2200" b="0" i="0" u="none" strike="noStrike" cap="none">
                <a:solidFill>
                  <a:srgbClr val="BFBFBF"/>
                </a:solidFill>
                <a:latin typeface="Inter"/>
                <a:ea typeface="Inter"/>
                <a:cs typeface="Inter"/>
                <a:sym typeface="Inter"/>
              </a:defRPr>
            </a:lvl1pPr>
            <a:lvl2pPr marL="0" lvl="1" indent="0" algn="r">
              <a:spcBef>
                <a:spcPts val="0"/>
              </a:spcBef>
              <a:spcAft>
                <a:spcPts val="0"/>
              </a:spcAft>
              <a:buNone/>
              <a:defRPr sz="2200" b="0" i="0" u="none" strike="noStrike" cap="none">
                <a:solidFill>
                  <a:srgbClr val="BFBFBF"/>
                </a:solidFill>
                <a:latin typeface="Inter"/>
                <a:ea typeface="Inter"/>
                <a:cs typeface="Inter"/>
                <a:sym typeface="Inter"/>
              </a:defRPr>
            </a:lvl2pPr>
            <a:lvl3pPr marL="0" lvl="2" indent="0" algn="r">
              <a:spcBef>
                <a:spcPts val="0"/>
              </a:spcBef>
              <a:spcAft>
                <a:spcPts val="0"/>
              </a:spcAft>
              <a:buNone/>
              <a:defRPr sz="2200" b="0" i="0" u="none" strike="noStrike" cap="none">
                <a:solidFill>
                  <a:srgbClr val="BFBFBF"/>
                </a:solidFill>
                <a:latin typeface="Inter"/>
                <a:ea typeface="Inter"/>
                <a:cs typeface="Inter"/>
                <a:sym typeface="Inter"/>
              </a:defRPr>
            </a:lvl3pPr>
            <a:lvl4pPr marL="0" lvl="3" indent="0" algn="r">
              <a:spcBef>
                <a:spcPts val="0"/>
              </a:spcBef>
              <a:spcAft>
                <a:spcPts val="0"/>
              </a:spcAft>
              <a:buNone/>
              <a:defRPr sz="2200" b="0" i="0" u="none" strike="noStrike" cap="none">
                <a:solidFill>
                  <a:srgbClr val="BFBFBF"/>
                </a:solidFill>
                <a:latin typeface="Inter"/>
                <a:ea typeface="Inter"/>
                <a:cs typeface="Inter"/>
                <a:sym typeface="Inter"/>
              </a:defRPr>
            </a:lvl4pPr>
            <a:lvl5pPr marL="0" lvl="4" indent="0" algn="r">
              <a:spcBef>
                <a:spcPts val="0"/>
              </a:spcBef>
              <a:spcAft>
                <a:spcPts val="0"/>
              </a:spcAft>
              <a:buNone/>
              <a:defRPr sz="2200" b="0" i="0" u="none" strike="noStrike" cap="none">
                <a:solidFill>
                  <a:srgbClr val="BFBFBF"/>
                </a:solidFill>
                <a:latin typeface="Inter"/>
                <a:ea typeface="Inter"/>
                <a:cs typeface="Inter"/>
                <a:sym typeface="Inter"/>
              </a:defRPr>
            </a:lvl5pPr>
            <a:lvl6pPr marL="0" lvl="5" indent="0" algn="r">
              <a:spcBef>
                <a:spcPts val="0"/>
              </a:spcBef>
              <a:spcAft>
                <a:spcPts val="0"/>
              </a:spcAft>
              <a:buNone/>
              <a:defRPr sz="2200" b="0" i="0" u="none" strike="noStrike" cap="none">
                <a:solidFill>
                  <a:srgbClr val="BFBFBF"/>
                </a:solidFill>
                <a:latin typeface="Inter"/>
                <a:ea typeface="Inter"/>
                <a:cs typeface="Inter"/>
                <a:sym typeface="Inter"/>
              </a:defRPr>
            </a:lvl6pPr>
            <a:lvl7pPr marL="0" lvl="6" indent="0" algn="r">
              <a:spcBef>
                <a:spcPts val="0"/>
              </a:spcBef>
              <a:spcAft>
                <a:spcPts val="0"/>
              </a:spcAft>
              <a:buNone/>
              <a:defRPr sz="2200" b="0" i="0" u="none" strike="noStrike" cap="none">
                <a:solidFill>
                  <a:srgbClr val="BFBFBF"/>
                </a:solidFill>
                <a:latin typeface="Inter"/>
                <a:ea typeface="Inter"/>
                <a:cs typeface="Inter"/>
                <a:sym typeface="Inter"/>
              </a:defRPr>
            </a:lvl7pPr>
            <a:lvl8pPr marL="0" lvl="7" indent="0" algn="r">
              <a:spcBef>
                <a:spcPts val="0"/>
              </a:spcBef>
              <a:spcAft>
                <a:spcPts val="0"/>
              </a:spcAft>
              <a:buNone/>
              <a:defRPr sz="2200" b="0" i="0" u="none" strike="noStrike" cap="none">
                <a:solidFill>
                  <a:srgbClr val="BFBFBF"/>
                </a:solidFill>
                <a:latin typeface="Inter"/>
                <a:ea typeface="Inter"/>
                <a:cs typeface="Inter"/>
                <a:sym typeface="Inter"/>
              </a:defRPr>
            </a:lvl8pPr>
            <a:lvl9pPr marL="0" lvl="8" indent="0" algn="r">
              <a:spcBef>
                <a:spcPts val="0"/>
              </a:spcBef>
              <a:spcAft>
                <a:spcPts val="0"/>
              </a:spcAft>
              <a:buNone/>
              <a:defRPr sz="2200" b="0" i="0" u="none" strike="noStrike" cap="none">
                <a:solidFill>
                  <a:srgbClr val="BFBFBF"/>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9"/>
        <p:cNvGrpSpPr/>
        <p:nvPr/>
      </p:nvGrpSpPr>
      <p:grpSpPr>
        <a:xfrm>
          <a:off x="0" y="0"/>
          <a:ext cx="0" cy="0"/>
          <a:chOff x="0" y="0"/>
          <a:chExt cx="0" cy="0"/>
        </a:xfrm>
      </p:grpSpPr>
      <p:sp>
        <p:nvSpPr>
          <p:cNvPr id="40" name="Google Shape;40;p30"/>
          <p:cNvSpPr txBox="1">
            <a:spLocks noGrp="1"/>
          </p:cNvSpPr>
          <p:nvPr>
            <p:ph type="title"/>
          </p:nvPr>
        </p:nvSpPr>
        <p:spPr>
          <a:xfrm>
            <a:off x="1679575" y="914400"/>
            <a:ext cx="7864475" cy="3200400"/>
          </a:xfrm>
          <a:prstGeom prst="rect">
            <a:avLst/>
          </a:prstGeom>
          <a:noFill/>
          <a:ln>
            <a:noFill/>
          </a:ln>
        </p:spPr>
        <p:txBody>
          <a:bodyPr spcFirstLastPara="1" wrap="square" lIns="91425" tIns="45700" rIns="91425" bIns="45700" anchor="b" anchorCtr="0">
            <a:noAutofit/>
          </a:bodyPr>
          <a:lstStyle>
            <a:lvl1pPr marR="0" lvl="0" algn="l" rtl="0">
              <a:lnSpc>
                <a:spcPct val="80000"/>
              </a:lnSpc>
              <a:spcBef>
                <a:spcPts val="0"/>
              </a:spcBef>
              <a:spcAft>
                <a:spcPts val="0"/>
              </a:spcAft>
              <a:buSzPts val="1400"/>
              <a:buNone/>
              <a:defRPr sz="32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9pPr>
          </a:lstStyle>
          <a:p>
            <a:endParaRPr/>
          </a:p>
        </p:txBody>
      </p:sp>
      <p:sp>
        <p:nvSpPr>
          <p:cNvPr id="41" name="Google Shape;41;p30"/>
          <p:cNvSpPr txBox="1">
            <a:spLocks noGrp="1"/>
          </p:cNvSpPr>
          <p:nvPr>
            <p:ph type="body" idx="1"/>
          </p:nvPr>
        </p:nvSpPr>
        <p:spPr>
          <a:xfrm>
            <a:off x="10366375" y="1974850"/>
            <a:ext cx="12344400" cy="9747250"/>
          </a:xfrm>
          <a:prstGeom prst="rect">
            <a:avLst/>
          </a:prstGeom>
          <a:noFill/>
          <a:ln>
            <a:noFill/>
          </a:ln>
        </p:spPr>
        <p:txBody>
          <a:bodyPr spcFirstLastPara="1" wrap="square" lIns="91425" tIns="45700" rIns="91425" bIns="45700" anchor="t" anchorCtr="0">
            <a:noAutofit/>
          </a:bodyPr>
          <a:lstStyle>
            <a:lvl1pPr marL="457200" marR="0" lvl="0" indent="-478536" algn="l" rtl="0">
              <a:lnSpc>
                <a:spcPct val="90000"/>
              </a:lnSpc>
              <a:spcBef>
                <a:spcPts val="4500"/>
              </a:spcBef>
              <a:spcAft>
                <a:spcPts val="0"/>
              </a:spcAft>
              <a:buClr>
                <a:srgbClr val="000000"/>
              </a:buClr>
              <a:buSzPts val="3936"/>
              <a:buFont typeface="Helvetica Neue"/>
              <a:buChar char="•"/>
              <a:defRPr sz="3200" b="0" i="0" u="none" strike="noStrike" cap="none">
                <a:solidFill>
                  <a:srgbClr val="000000"/>
                </a:solidFill>
                <a:latin typeface="Helvetica Neue"/>
                <a:ea typeface="Helvetica Neue"/>
                <a:cs typeface="Helvetica Neue"/>
                <a:sym typeface="Helvetica Neue"/>
              </a:defRPr>
            </a:lvl1pPr>
            <a:lvl2pPr marL="914400" marR="0" lvl="1" indent="-447294" algn="l" rtl="0">
              <a:lnSpc>
                <a:spcPct val="90000"/>
              </a:lnSpc>
              <a:spcBef>
                <a:spcPts val="4500"/>
              </a:spcBef>
              <a:spcAft>
                <a:spcPts val="0"/>
              </a:spcAft>
              <a:buClr>
                <a:srgbClr val="000000"/>
              </a:buClr>
              <a:buSzPts val="3444"/>
              <a:buFont typeface="Helvetica Neue"/>
              <a:buChar char="•"/>
              <a:defRPr sz="2800" b="0" i="0" u="none" strike="noStrike" cap="none">
                <a:solidFill>
                  <a:srgbClr val="000000"/>
                </a:solidFill>
                <a:latin typeface="Helvetica Neue"/>
                <a:ea typeface="Helvetica Neue"/>
                <a:cs typeface="Helvetica Neue"/>
                <a:sym typeface="Helvetica Neue"/>
              </a:defRPr>
            </a:lvl2pPr>
            <a:lvl3pPr marL="1371600" marR="0" lvl="2" indent="-416052" algn="l" rtl="0">
              <a:lnSpc>
                <a:spcPct val="90000"/>
              </a:lnSpc>
              <a:spcBef>
                <a:spcPts val="4500"/>
              </a:spcBef>
              <a:spcAft>
                <a:spcPts val="0"/>
              </a:spcAft>
              <a:buClr>
                <a:srgbClr val="000000"/>
              </a:buClr>
              <a:buSzPts val="2952"/>
              <a:buFont typeface="Helvetica Neue"/>
              <a:buChar char="•"/>
              <a:defRPr sz="2400" b="0" i="0" u="none" strike="noStrike" cap="none">
                <a:solidFill>
                  <a:srgbClr val="000000"/>
                </a:solidFill>
                <a:latin typeface="Helvetica Neue"/>
                <a:ea typeface="Helvetica Neue"/>
                <a:cs typeface="Helvetica Neue"/>
                <a:sym typeface="Helvetica Neue"/>
              </a:defRPr>
            </a:lvl3pPr>
            <a:lvl4pPr marL="1828800" marR="0" lvl="3" indent="-384810" algn="l" rtl="0">
              <a:lnSpc>
                <a:spcPct val="90000"/>
              </a:lnSpc>
              <a:spcBef>
                <a:spcPts val="4500"/>
              </a:spcBef>
              <a:spcAft>
                <a:spcPts val="0"/>
              </a:spcAft>
              <a:buClr>
                <a:srgbClr val="000000"/>
              </a:buClr>
              <a:buSzPts val="2460"/>
              <a:buFont typeface="Helvetica Neue"/>
              <a:buChar char="•"/>
              <a:defRPr sz="2000" b="0" i="0" u="none" strike="noStrike" cap="none">
                <a:solidFill>
                  <a:srgbClr val="000000"/>
                </a:solidFill>
                <a:latin typeface="Helvetica Neue"/>
                <a:ea typeface="Helvetica Neue"/>
                <a:cs typeface="Helvetica Neue"/>
                <a:sym typeface="Helvetica Neue"/>
              </a:defRPr>
            </a:lvl4pPr>
            <a:lvl5pPr marL="2286000" marR="0" lvl="4" indent="-384810" algn="l" rtl="0">
              <a:lnSpc>
                <a:spcPct val="90000"/>
              </a:lnSpc>
              <a:spcBef>
                <a:spcPts val="4500"/>
              </a:spcBef>
              <a:spcAft>
                <a:spcPts val="0"/>
              </a:spcAft>
              <a:buClr>
                <a:srgbClr val="000000"/>
              </a:buClr>
              <a:buSzPts val="2460"/>
              <a:buFont typeface="Helvetica Neue"/>
              <a:buChar char="•"/>
              <a:defRPr sz="2000" b="0" i="0" u="none" strike="noStrike" cap="none">
                <a:solidFill>
                  <a:srgbClr val="000000"/>
                </a:solidFill>
                <a:latin typeface="Helvetica Neue"/>
                <a:ea typeface="Helvetica Neue"/>
                <a:cs typeface="Helvetica Neue"/>
                <a:sym typeface="Helvetica Neue"/>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9pPr>
          </a:lstStyle>
          <a:p>
            <a:endParaRPr/>
          </a:p>
        </p:txBody>
      </p:sp>
      <p:sp>
        <p:nvSpPr>
          <p:cNvPr id="42" name="Google Shape;42;p30"/>
          <p:cNvSpPr txBox="1">
            <a:spLocks noGrp="1"/>
          </p:cNvSpPr>
          <p:nvPr>
            <p:ph type="body" idx="2"/>
          </p:nvPr>
        </p:nvSpPr>
        <p:spPr>
          <a:xfrm>
            <a:off x="1679575" y="4114800"/>
            <a:ext cx="7864475" cy="76231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500"/>
              </a:spcBef>
              <a:spcAft>
                <a:spcPts val="0"/>
              </a:spcAft>
              <a:buClr>
                <a:srgbClr val="000000"/>
              </a:buClr>
              <a:buSzPts val="1968"/>
              <a:buFont typeface="Helvetica Neue"/>
              <a:buNone/>
              <a:defRPr sz="16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90000"/>
              </a:lnSpc>
              <a:spcBef>
                <a:spcPts val="4500"/>
              </a:spcBef>
              <a:spcAft>
                <a:spcPts val="0"/>
              </a:spcAft>
              <a:buClr>
                <a:srgbClr val="000000"/>
              </a:buClr>
              <a:buSzPts val="1722"/>
              <a:buFont typeface="Helvetica Neue"/>
              <a:buNone/>
              <a:defRPr sz="14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90000"/>
              </a:lnSpc>
              <a:spcBef>
                <a:spcPts val="4500"/>
              </a:spcBef>
              <a:spcAft>
                <a:spcPts val="0"/>
              </a:spcAft>
              <a:buClr>
                <a:srgbClr val="000000"/>
              </a:buClr>
              <a:buSzPts val="1476"/>
              <a:buFont typeface="Helvetica Neue"/>
              <a:buNone/>
              <a:defRPr sz="1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90000"/>
              </a:lnSpc>
              <a:spcBef>
                <a:spcPts val="4500"/>
              </a:spcBef>
              <a:spcAft>
                <a:spcPts val="0"/>
              </a:spcAft>
              <a:buClr>
                <a:srgbClr val="000000"/>
              </a:buClr>
              <a:buSzPts val="1230"/>
              <a:buFont typeface="Helvetica Neue"/>
              <a:buNone/>
              <a:defRPr sz="10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90000"/>
              </a:lnSpc>
              <a:spcBef>
                <a:spcPts val="4500"/>
              </a:spcBef>
              <a:spcAft>
                <a:spcPts val="0"/>
              </a:spcAft>
              <a:buClr>
                <a:srgbClr val="000000"/>
              </a:buClr>
              <a:buSzPts val="1230"/>
              <a:buFont typeface="Helvetica Neue"/>
              <a:buNone/>
              <a:defRPr sz="10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Helvetica Neue"/>
                <a:ea typeface="Helvetica Neue"/>
                <a:cs typeface="Helvetica Neue"/>
                <a:sym typeface="Helvetica Neue"/>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Helvetica Neue"/>
                <a:ea typeface="Helvetica Neue"/>
                <a:cs typeface="Helvetica Neue"/>
                <a:sym typeface="Helvetica Neue"/>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Helvetica Neue"/>
                <a:ea typeface="Helvetica Neue"/>
                <a:cs typeface="Helvetica Neue"/>
                <a:sym typeface="Helvetica Neue"/>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Helvetica Neue"/>
                <a:ea typeface="Helvetica Neue"/>
                <a:cs typeface="Helvetica Neue"/>
                <a:sym typeface="Helvetica Neue"/>
              </a:defRPr>
            </a:lvl9pPr>
          </a:lstStyle>
          <a:p>
            <a:endParaRPr/>
          </a:p>
        </p:txBody>
      </p:sp>
      <p:sp>
        <p:nvSpPr>
          <p:cNvPr id="43" name="Google Shape;43;p30"/>
          <p:cNvSpPr txBox="1">
            <a:spLocks noGrp="1"/>
          </p:cNvSpPr>
          <p:nvPr>
            <p:ph type="sldNum" idx="12"/>
          </p:nvPr>
        </p:nvSpPr>
        <p:spPr>
          <a:xfrm flipH="1">
            <a:off x="22336125" y="12655550"/>
            <a:ext cx="506413" cy="512763"/>
          </a:xfrm>
          <a:prstGeom prst="rect">
            <a:avLst/>
          </a:prstGeom>
          <a:noFill/>
          <a:ln>
            <a:noFill/>
          </a:ln>
        </p:spPr>
        <p:txBody>
          <a:bodyPr spcFirstLastPara="1" wrap="square" lIns="91425" tIns="91425" rIns="91425" bIns="91425" anchor="t" anchorCtr="0">
            <a:noAutofit/>
          </a:bodyPr>
          <a:lstStyle>
            <a:lvl1pPr marL="0" lvl="0" indent="0" algn="r">
              <a:spcBef>
                <a:spcPts val="0"/>
              </a:spcBef>
              <a:spcAft>
                <a:spcPts val="0"/>
              </a:spcAft>
              <a:buNone/>
              <a:defRPr sz="2200" b="0" i="0" u="none" strike="noStrike" cap="none">
                <a:solidFill>
                  <a:srgbClr val="BFBFBF"/>
                </a:solidFill>
                <a:latin typeface="Inter"/>
                <a:ea typeface="Inter"/>
                <a:cs typeface="Inter"/>
                <a:sym typeface="Inter"/>
              </a:defRPr>
            </a:lvl1pPr>
            <a:lvl2pPr marL="0" lvl="1" indent="0" algn="r">
              <a:spcBef>
                <a:spcPts val="0"/>
              </a:spcBef>
              <a:spcAft>
                <a:spcPts val="0"/>
              </a:spcAft>
              <a:buNone/>
              <a:defRPr sz="2200" b="0" i="0" u="none" strike="noStrike" cap="none">
                <a:solidFill>
                  <a:srgbClr val="BFBFBF"/>
                </a:solidFill>
                <a:latin typeface="Inter"/>
                <a:ea typeface="Inter"/>
                <a:cs typeface="Inter"/>
                <a:sym typeface="Inter"/>
              </a:defRPr>
            </a:lvl2pPr>
            <a:lvl3pPr marL="0" lvl="2" indent="0" algn="r">
              <a:spcBef>
                <a:spcPts val="0"/>
              </a:spcBef>
              <a:spcAft>
                <a:spcPts val="0"/>
              </a:spcAft>
              <a:buNone/>
              <a:defRPr sz="2200" b="0" i="0" u="none" strike="noStrike" cap="none">
                <a:solidFill>
                  <a:srgbClr val="BFBFBF"/>
                </a:solidFill>
                <a:latin typeface="Inter"/>
                <a:ea typeface="Inter"/>
                <a:cs typeface="Inter"/>
                <a:sym typeface="Inter"/>
              </a:defRPr>
            </a:lvl3pPr>
            <a:lvl4pPr marL="0" lvl="3" indent="0" algn="r">
              <a:spcBef>
                <a:spcPts val="0"/>
              </a:spcBef>
              <a:spcAft>
                <a:spcPts val="0"/>
              </a:spcAft>
              <a:buNone/>
              <a:defRPr sz="2200" b="0" i="0" u="none" strike="noStrike" cap="none">
                <a:solidFill>
                  <a:srgbClr val="BFBFBF"/>
                </a:solidFill>
                <a:latin typeface="Inter"/>
                <a:ea typeface="Inter"/>
                <a:cs typeface="Inter"/>
                <a:sym typeface="Inter"/>
              </a:defRPr>
            </a:lvl4pPr>
            <a:lvl5pPr marL="0" lvl="4" indent="0" algn="r">
              <a:spcBef>
                <a:spcPts val="0"/>
              </a:spcBef>
              <a:spcAft>
                <a:spcPts val="0"/>
              </a:spcAft>
              <a:buNone/>
              <a:defRPr sz="2200" b="0" i="0" u="none" strike="noStrike" cap="none">
                <a:solidFill>
                  <a:srgbClr val="BFBFBF"/>
                </a:solidFill>
                <a:latin typeface="Inter"/>
                <a:ea typeface="Inter"/>
                <a:cs typeface="Inter"/>
                <a:sym typeface="Inter"/>
              </a:defRPr>
            </a:lvl5pPr>
            <a:lvl6pPr marL="0" lvl="5" indent="0" algn="r">
              <a:spcBef>
                <a:spcPts val="0"/>
              </a:spcBef>
              <a:spcAft>
                <a:spcPts val="0"/>
              </a:spcAft>
              <a:buNone/>
              <a:defRPr sz="2200" b="0" i="0" u="none" strike="noStrike" cap="none">
                <a:solidFill>
                  <a:srgbClr val="BFBFBF"/>
                </a:solidFill>
                <a:latin typeface="Inter"/>
                <a:ea typeface="Inter"/>
                <a:cs typeface="Inter"/>
                <a:sym typeface="Inter"/>
              </a:defRPr>
            </a:lvl6pPr>
            <a:lvl7pPr marL="0" lvl="6" indent="0" algn="r">
              <a:spcBef>
                <a:spcPts val="0"/>
              </a:spcBef>
              <a:spcAft>
                <a:spcPts val="0"/>
              </a:spcAft>
              <a:buNone/>
              <a:defRPr sz="2200" b="0" i="0" u="none" strike="noStrike" cap="none">
                <a:solidFill>
                  <a:srgbClr val="BFBFBF"/>
                </a:solidFill>
                <a:latin typeface="Inter"/>
                <a:ea typeface="Inter"/>
                <a:cs typeface="Inter"/>
                <a:sym typeface="Inter"/>
              </a:defRPr>
            </a:lvl7pPr>
            <a:lvl8pPr marL="0" lvl="7" indent="0" algn="r">
              <a:spcBef>
                <a:spcPts val="0"/>
              </a:spcBef>
              <a:spcAft>
                <a:spcPts val="0"/>
              </a:spcAft>
              <a:buNone/>
              <a:defRPr sz="2200" b="0" i="0" u="none" strike="noStrike" cap="none">
                <a:solidFill>
                  <a:srgbClr val="BFBFBF"/>
                </a:solidFill>
                <a:latin typeface="Inter"/>
                <a:ea typeface="Inter"/>
                <a:cs typeface="Inter"/>
                <a:sym typeface="Inter"/>
              </a:defRPr>
            </a:lvl8pPr>
            <a:lvl9pPr marL="0" lvl="8" indent="0" algn="r">
              <a:spcBef>
                <a:spcPts val="0"/>
              </a:spcBef>
              <a:spcAft>
                <a:spcPts val="0"/>
              </a:spcAft>
              <a:buNone/>
              <a:defRPr sz="2200" b="0" i="0" u="none" strike="noStrike" cap="none">
                <a:solidFill>
                  <a:srgbClr val="BFBFBF"/>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
        <p:cNvGrpSpPr/>
        <p:nvPr/>
      </p:nvGrpSpPr>
      <p:grpSpPr>
        <a:xfrm>
          <a:off x="0" y="0"/>
          <a:ext cx="0" cy="0"/>
          <a:chOff x="0" y="0"/>
          <a:chExt cx="0" cy="0"/>
        </a:xfrm>
      </p:grpSpPr>
      <p:sp>
        <p:nvSpPr>
          <p:cNvPr id="45" name="Google Shape;45;p31"/>
          <p:cNvSpPr txBox="1">
            <a:spLocks noGrp="1"/>
          </p:cNvSpPr>
          <p:nvPr>
            <p:ph type="title"/>
          </p:nvPr>
        </p:nvSpPr>
        <p:spPr>
          <a:xfrm>
            <a:off x="1679575" y="914400"/>
            <a:ext cx="7864475" cy="3200400"/>
          </a:xfrm>
          <a:prstGeom prst="rect">
            <a:avLst/>
          </a:prstGeom>
          <a:noFill/>
          <a:ln>
            <a:noFill/>
          </a:ln>
        </p:spPr>
        <p:txBody>
          <a:bodyPr spcFirstLastPara="1" wrap="square" lIns="91425" tIns="45700" rIns="91425" bIns="45700" anchor="b" anchorCtr="0">
            <a:noAutofit/>
          </a:bodyPr>
          <a:lstStyle>
            <a:lvl1pPr marR="0" lvl="0" algn="l" rtl="0">
              <a:lnSpc>
                <a:spcPct val="80000"/>
              </a:lnSpc>
              <a:spcBef>
                <a:spcPts val="0"/>
              </a:spcBef>
              <a:spcAft>
                <a:spcPts val="0"/>
              </a:spcAft>
              <a:buSzPts val="1400"/>
              <a:buNone/>
              <a:defRPr sz="32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9pPr>
          </a:lstStyle>
          <a:p>
            <a:endParaRPr/>
          </a:p>
        </p:txBody>
      </p:sp>
      <p:sp>
        <p:nvSpPr>
          <p:cNvPr id="46" name="Google Shape;46;p31"/>
          <p:cNvSpPr>
            <a:spLocks noGrp="1"/>
          </p:cNvSpPr>
          <p:nvPr>
            <p:ph type="pic" idx="2"/>
          </p:nvPr>
        </p:nvSpPr>
        <p:spPr>
          <a:xfrm>
            <a:off x="10366375" y="1974850"/>
            <a:ext cx="12344400" cy="9747250"/>
          </a:xfrm>
          <a:prstGeom prst="rect">
            <a:avLst/>
          </a:prstGeom>
          <a:noFill/>
          <a:ln>
            <a:noFill/>
          </a:ln>
        </p:spPr>
      </p:sp>
      <p:sp>
        <p:nvSpPr>
          <p:cNvPr id="47" name="Google Shape;47;p31"/>
          <p:cNvSpPr txBox="1">
            <a:spLocks noGrp="1"/>
          </p:cNvSpPr>
          <p:nvPr>
            <p:ph type="body" idx="1"/>
          </p:nvPr>
        </p:nvSpPr>
        <p:spPr>
          <a:xfrm>
            <a:off x="1679575" y="4114800"/>
            <a:ext cx="7864475" cy="76231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500"/>
              </a:spcBef>
              <a:spcAft>
                <a:spcPts val="0"/>
              </a:spcAft>
              <a:buClr>
                <a:srgbClr val="000000"/>
              </a:buClr>
              <a:buSzPts val="1968"/>
              <a:buFont typeface="Helvetica Neue"/>
              <a:buNone/>
              <a:defRPr sz="16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90000"/>
              </a:lnSpc>
              <a:spcBef>
                <a:spcPts val="4500"/>
              </a:spcBef>
              <a:spcAft>
                <a:spcPts val="0"/>
              </a:spcAft>
              <a:buClr>
                <a:srgbClr val="000000"/>
              </a:buClr>
              <a:buSzPts val="1722"/>
              <a:buFont typeface="Helvetica Neue"/>
              <a:buNone/>
              <a:defRPr sz="14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90000"/>
              </a:lnSpc>
              <a:spcBef>
                <a:spcPts val="4500"/>
              </a:spcBef>
              <a:spcAft>
                <a:spcPts val="0"/>
              </a:spcAft>
              <a:buClr>
                <a:srgbClr val="000000"/>
              </a:buClr>
              <a:buSzPts val="1476"/>
              <a:buFont typeface="Helvetica Neue"/>
              <a:buNone/>
              <a:defRPr sz="1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90000"/>
              </a:lnSpc>
              <a:spcBef>
                <a:spcPts val="4500"/>
              </a:spcBef>
              <a:spcAft>
                <a:spcPts val="0"/>
              </a:spcAft>
              <a:buClr>
                <a:srgbClr val="000000"/>
              </a:buClr>
              <a:buSzPts val="1230"/>
              <a:buFont typeface="Helvetica Neue"/>
              <a:buNone/>
              <a:defRPr sz="10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90000"/>
              </a:lnSpc>
              <a:spcBef>
                <a:spcPts val="4500"/>
              </a:spcBef>
              <a:spcAft>
                <a:spcPts val="0"/>
              </a:spcAft>
              <a:buClr>
                <a:srgbClr val="000000"/>
              </a:buClr>
              <a:buSzPts val="1230"/>
              <a:buFont typeface="Helvetica Neue"/>
              <a:buNone/>
              <a:defRPr sz="10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Helvetica Neue"/>
                <a:ea typeface="Helvetica Neue"/>
                <a:cs typeface="Helvetica Neue"/>
                <a:sym typeface="Helvetica Neue"/>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Helvetica Neue"/>
                <a:ea typeface="Helvetica Neue"/>
                <a:cs typeface="Helvetica Neue"/>
                <a:sym typeface="Helvetica Neue"/>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Helvetica Neue"/>
                <a:ea typeface="Helvetica Neue"/>
                <a:cs typeface="Helvetica Neue"/>
                <a:sym typeface="Helvetica Neue"/>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Helvetica Neue"/>
                <a:ea typeface="Helvetica Neue"/>
                <a:cs typeface="Helvetica Neue"/>
                <a:sym typeface="Helvetica Neue"/>
              </a:defRPr>
            </a:lvl9pPr>
          </a:lstStyle>
          <a:p>
            <a:endParaRPr/>
          </a:p>
        </p:txBody>
      </p:sp>
      <p:sp>
        <p:nvSpPr>
          <p:cNvPr id="48" name="Google Shape;48;p31"/>
          <p:cNvSpPr txBox="1">
            <a:spLocks noGrp="1"/>
          </p:cNvSpPr>
          <p:nvPr>
            <p:ph type="sldNum" idx="12"/>
          </p:nvPr>
        </p:nvSpPr>
        <p:spPr>
          <a:xfrm flipH="1">
            <a:off x="22336125" y="12655550"/>
            <a:ext cx="506413" cy="512763"/>
          </a:xfrm>
          <a:prstGeom prst="rect">
            <a:avLst/>
          </a:prstGeom>
          <a:noFill/>
          <a:ln>
            <a:noFill/>
          </a:ln>
        </p:spPr>
        <p:txBody>
          <a:bodyPr spcFirstLastPara="1" wrap="square" lIns="91425" tIns="91425" rIns="91425" bIns="91425" anchor="t" anchorCtr="0">
            <a:noAutofit/>
          </a:bodyPr>
          <a:lstStyle>
            <a:lvl1pPr marL="0" lvl="0" indent="0" algn="r">
              <a:spcBef>
                <a:spcPts val="0"/>
              </a:spcBef>
              <a:spcAft>
                <a:spcPts val="0"/>
              </a:spcAft>
              <a:buNone/>
              <a:defRPr sz="2200" b="0" i="0" u="none" strike="noStrike" cap="none">
                <a:solidFill>
                  <a:srgbClr val="BFBFBF"/>
                </a:solidFill>
                <a:latin typeface="Inter"/>
                <a:ea typeface="Inter"/>
                <a:cs typeface="Inter"/>
                <a:sym typeface="Inter"/>
              </a:defRPr>
            </a:lvl1pPr>
            <a:lvl2pPr marL="0" lvl="1" indent="0" algn="r">
              <a:spcBef>
                <a:spcPts val="0"/>
              </a:spcBef>
              <a:spcAft>
                <a:spcPts val="0"/>
              </a:spcAft>
              <a:buNone/>
              <a:defRPr sz="2200" b="0" i="0" u="none" strike="noStrike" cap="none">
                <a:solidFill>
                  <a:srgbClr val="BFBFBF"/>
                </a:solidFill>
                <a:latin typeface="Inter"/>
                <a:ea typeface="Inter"/>
                <a:cs typeface="Inter"/>
                <a:sym typeface="Inter"/>
              </a:defRPr>
            </a:lvl2pPr>
            <a:lvl3pPr marL="0" lvl="2" indent="0" algn="r">
              <a:spcBef>
                <a:spcPts val="0"/>
              </a:spcBef>
              <a:spcAft>
                <a:spcPts val="0"/>
              </a:spcAft>
              <a:buNone/>
              <a:defRPr sz="2200" b="0" i="0" u="none" strike="noStrike" cap="none">
                <a:solidFill>
                  <a:srgbClr val="BFBFBF"/>
                </a:solidFill>
                <a:latin typeface="Inter"/>
                <a:ea typeface="Inter"/>
                <a:cs typeface="Inter"/>
                <a:sym typeface="Inter"/>
              </a:defRPr>
            </a:lvl3pPr>
            <a:lvl4pPr marL="0" lvl="3" indent="0" algn="r">
              <a:spcBef>
                <a:spcPts val="0"/>
              </a:spcBef>
              <a:spcAft>
                <a:spcPts val="0"/>
              </a:spcAft>
              <a:buNone/>
              <a:defRPr sz="2200" b="0" i="0" u="none" strike="noStrike" cap="none">
                <a:solidFill>
                  <a:srgbClr val="BFBFBF"/>
                </a:solidFill>
                <a:latin typeface="Inter"/>
                <a:ea typeface="Inter"/>
                <a:cs typeface="Inter"/>
                <a:sym typeface="Inter"/>
              </a:defRPr>
            </a:lvl4pPr>
            <a:lvl5pPr marL="0" lvl="4" indent="0" algn="r">
              <a:spcBef>
                <a:spcPts val="0"/>
              </a:spcBef>
              <a:spcAft>
                <a:spcPts val="0"/>
              </a:spcAft>
              <a:buNone/>
              <a:defRPr sz="2200" b="0" i="0" u="none" strike="noStrike" cap="none">
                <a:solidFill>
                  <a:srgbClr val="BFBFBF"/>
                </a:solidFill>
                <a:latin typeface="Inter"/>
                <a:ea typeface="Inter"/>
                <a:cs typeface="Inter"/>
                <a:sym typeface="Inter"/>
              </a:defRPr>
            </a:lvl5pPr>
            <a:lvl6pPr marL="0" lvl="5" indent="0" algn="r">
              <a:spcBef>
                <a:spcPts val="0"/>
              </a:spcBef>
              <a:spcAft>
                <a:spcPts val="0"/>
              </a:spcAft>
              <a:buNone/>
              <a:defRPr sz="2200" b="0" i="0" u="none" strike="noStrike" cap="none">
                <a:solidFill>
                  <a:srgbClr val="BFBFBF"/>
                </a:solidFill>
                <a:latin typeface="Inter"/>
                <a:ea typeface="Inter"/>
                <a:cs typeface="Inter"/>
                <a:sym typeface="Inter"/>
              </a:defRPr>
            </a:lvl6pPr>
            <a:lvl7pPr marL="0" lvl="6" indent="0" algn="r">
              <a:spcBef>
                <a:spcPts val="0"/>
              </a:spcBef>
              <a:spcAft>
                <a:spcPts val="0"/>
              </a:spcAft>
              <a:buNone/>
              <a:defRPr sz="2200" b="0" i="0" u="none" strike="noStrike" cap="none">
                <a:solidFill>
                  <a:srgbClr val="BFBFBF"/>
                </a:solidFill>
                <a:latin typeface="Inter"/>
                <a:ea typeface="Inter"/>
                <a:cs typeface="Inter"/>
                <a:sym typeface="Inter"/>
              </a:defRPr>
            </a:lvl7pPr>
            <a:lvl8pPr marL="0" lvl="7" indent="0" algn="r">
              <a:spcBef>
                <a:spcPts val="0"/>
              </a:spcBef>
              <a:spcAft>
                <a:spcPts val="0"/>
              </a:spcAft>
              <a:buNone/>
              <a:defRPr sz="2200" b="0" i="0" u="none" strike="noStrike" cap="none">
                <a:solidFill>
                  <a:srgbClr val="BFBFBF"/>
                </a:solidFill>
                <a:latin typeface="Inter"/>
                <a:ea typeface="Inter"/>
                <a:cs typeface="Inter"/>
                <a:sym typeface="Inter"/>
              </a:defRPr>
            </a:lvl8pPr>
            <a:lvl9pPr marL="0" lvl="8" indent="0" algn="r">
              <a:spcBef>
                <a:spcPts val="0"/>
              </a:spcBef>
              <a:spcAft>
                <a:spcPts val="0"/>
              </a:spcAft>
              <a:buNone/>
              <a:defRPr sz="2200" b="0" i="0" u="none" strike="noStrike" cap="none">
                <a:solidFill>
                  <a:srgbClr val="BFBFBF"/>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0"/>
          <p:cNvSpPr txBox="1">
            <a:spLocks noGrp="1"/>
          </p:cNvSpPr>
          <p:nvPr>
            <p:ph type="sldNum" idx="12"/>
          </p:nvPr>
        </p:nvSpPr>
        <p:spPr>
          <a:xfrm flipH="1">
            <a:off x="22336125" y="12655550"/>
            <a:ext cx="506413" cy="512763"/>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None/>
              <a:defRPr sz="2200" b="0" i="0" u="none" strike="noStrike" cap="none">
                <a:solidFill>
                  <a:srgbClr val="BFBFBF"/>
                </a:solidFill>
                <a:latin typeface="Inter"/>
                <a:ea typeface="Inter"/>
                <a:cs typeface="Inter"/>
                <a:sym typeface="Inter"/>
              </a:defRPr>
            </a:lvl1pPr>
            <a:lvl2pPr marL="0" marR="0" lvl="1" indent="0" algn="r" rtl="0">
              <a:spcBef>
                <a:spcPts val="0"/>
              </a:spcBef>
              <a:spcAft>
                <a:spcPts val="0"/>
              </a:spcAft>
              <a:buNone/>
              <a:defRPr sz="2200" b="0" i="0" u="none" strike="noStrike" cap="none">
                <a:solidFill>
                  <a:srgbClr val="BFBFBF"/>
                </a:solidFill>
                <a:latin typeface="Inter"/>
                <a:ea typeface="Inter"/>
                <a:cs typeface="Inter"/>
                <a:sym typeface="Inter"/>
              </a:defRPr>
            </a:lvl2pPr>
            <a:lvl3pPr marL="0" marR="0" lvl="2" indent="0" algn="r" rtl="0">
              <a:spcBef>
                <a:spcPts val="0"/>
              </a:spcBef>
              <a:spcAft>
                <a:spcPts val="0"/>
              </a:spcAft>
              <a:buNone/>
              <a:defRPr sz="2200" b="0" i="0" u="none" strike="noStrike" cap="none">
                <a:solidFill>
                  <a:srgbClr val="BFBFBF"/>
                </a:solidFill>
                <a:latin typeface="Inter"/>
                <a:ea typeface="Inter"/>
                <a:cs typeface="Inter"/>
                <a:sym typeface="Inter"/>
              </a:defRPr>
            </a:lvl3pPr>
            <a:lvl4pPr marL="0" marR="0" lvl="3" indent="0" algn="r" rtl="0">
              <a:spcBef>
                <a:spcPts val="0"/>
              </a:spcBef>
              <a:spcAft>
                <a:spcPts val="0"/>
              </a:spcAft>
              <a:buNone/>
              <a:defRPr sz="2200" b="0" i="0" u="none" strike="noStrike" cap="none">
                <a:solidFill>
                  <a:srgbClr val="BFBFBF"/>
                </a:solidFill>
                <a:latin typeface="Inter"/>
                <a:ea typeface="Inter"/>
                <a:cs typeface="Inter"/>
                <a:sym typeface="Inter"/>
              </a:defRPr>
            </a:lvl4pPr>
            <a:lvl5pPr marL="0" marR="0" lvl="4" indent="0" algn="r" rtl="0">
              <a:spcBef>
                <a:spcPts val="0"/>
              </a:spcBef>
              <a:spcAft>
                <a:spcPts val="0"/>
              </a:spcAft>
              <a:buNone/>
              <a:defRPr sz="2200" b="0" i="0" u="none" strike="noStrike" cap="none">
                <a:solidFill>
                  <a:srgbClr val="BFBFBF"/>
                </a:solidFill>
                <a:latin typeface="Inter"/>
                <a:ea typeface="Inter"/>
                <a:cs typeface="Inter"/>
                <a:sym typeface="Inter"/>
              </a:defRPr>
            </a:lvl5pPr>
            <a:lvl6pPr marL="0" marR="0" lvl="5" indent="0" algn="r" rtl="0">
              <a:spcBef>
                <a:spcPts val="0"/>
              </a:spcBef>
              <a:spcAft>
                <a:spcPts val="0"/>
              </a:spcAft>
              <a:buNone/>
              <a:defRPr sz="2200" b="0" i="0" u="none" strike="noStrike" cap="none">
                <a:solidFill>
                  <a:srgbClr val="BFBFBF"/>
                </a:solidFill>
                <a:latin typeface="Inter"/>
                <a:ea typeface="Inter"/>
                <a:cs typeface="Inter"/>
                <a:sym typeface="Inter"/>
              </a:defRPr>
            </a:lvl6pPr>
            <a:lvl7pPr marL="0" marR="0" lvl="6" indent="0" algn="r" rtl="0">
              <a:spcBef>
                <a:spcPts val="0"/>
              </a:spcBef>
              <a:spcAft>
                <a:spcPts val="0"/>
              </a:spcAft>
              <a:buNone/>
              <a:defRPr sz="2200" b="0" i="0" u="none" strike="noStrike" cap="none">
                <a:solidFill>
                  <a:srgbClr val="BFBFBF"/>
                </a:solidFill>
                <a:latin typeface="Inter"/>
                <a:ea typeface="Inter"/>
                <a:cs typeface="Inter"/>
                <a:sym typeface="Inter"/>
              </a:defRPr>
            </a:lvl7pPr>
            <a:lvl8pPr marL="0" marR="0" lvl="7" indent="0" algn="r" rtl="0">
              <a:spcBef>
                <a:spcPts val="0"/>
              </a:spcBef>
              <a:spcAft>
                <a:spcPts val="0"/>
              </a:spcAft>
              <a:buNone/>
              <a:defRPr sz="2200" b="0" i="0" u="none" strike="noStrike" cap="none">
                <a:solidFill>
                  <a:srgbClr val="BFBFBF"/>
                </a:solidFill>
                <a:latin typeface="Inter"/>
                <a:ea typeface="Inter"/>
                <a:cs typeface="Inter"/>
                <a:sym typeface="Inter"/>
              </a:defRPr>
            </a:lvl8pPr>
            <a:lvl9pPr marL="0" marR="0" lvl="8" indent="0" algn="r" rtl="0">
              <a:spcBef>
                <a:spcPts val="0"/>
              </a:spcBef>
              <a:spcAft>
                <a:spcPts val="0"/>
              </a:spcAft>
              <a:buNone/>
              <a:defRPr sz="2200" b="0" i="0" u="none" strike="noStrike" cap="none">
                <a:solidFill>
                  <a:srgbClr val="BFBFBF"/>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GB"/>
              <a:t>‹#›</a:t>
            </a:fld>
            <a:endParaRPr/>
          </a:p>
        </p:txBody>
      </p:sp>
      <p:sp>
        <p:nvSpPr>
          <p:cNvPr id="7" name="Google Shape;7;p10" descr="TextBox 7"/>
          <p:cNvSpPr txBox="1"/>
          <p:nvPr/>
        </p:nvSpPr>
        <p:spPr>
          <a:xfrm>
            <a:off x="776288" y="477838"/>
            <a:ext cx="2498725" cy="550862"/>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2400" b="0" i="0" u="none" strike="noStrike" cap="none">
                <a:solidFill>
                  <a:srgbClr val="BFBFBF"/>
                </a:solidFill>
                <a:latin typeface="Bebas Neue"/>
                <a:ea typeface="Bebas Neue"/>
                <a:cs typeface="Bebas Neue"/>
                <a:sym typeface="Bebas Neue"/>
              </a:rPr>
              <a:t>Picmos</a:t>
            </a:r>
            <a:endParaRPr/>
          </a:p>
        </p:txBody>
      </p:sp>
      <p:sp>
        <p:nvSpPr>
          <p:cNvPr id="8" name="Google Shape;8;p10" descr="TextBox 8"/>
          <p:cNvSpPr txBox="1"/>
          <p:nvPr/>
        </p:nvSpPr>
        <p:spPr>
          <a:xfrm>
            <a:off x="776288" y="12655550"/>
            <a:ext cx="6027737" cy="487363"/>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2000" b="0" i="0" u="none" strike="noStrike" cap="none">
                <a:solidFill>
                  <a:srgbClr val="BFBFBF"/>
                </a:solidFill>
                <a:latin typeface="Inter"/>
                <a:ea typeface="Inter"/>
                <a:cs typeface="Inter"/>
                <a:sym typeface="Inter"/>
              </a:rPr>
              <a:t>Photo Collage Presentation Template</a:t>
            </a:r>
            <a:endParaRPr/>
          </a:p>
        </p:txBody>
      </p:sp>
      <p:sp>
        <p:nvSpPr>
          <p:cNvPr id="9" name="Google Shape;9;p10" descr="Полилиния: фигура 13"/>
          <p:cNvSpPr/>
          <p:nvPr/>
        </p:nvSpPr>
        <p:spPr>
          <a:xfrm>
            <a:off x="0" y="0"/>
            <a:ext cx="24379238" cy="13714413"/>
          </a:xfrm>
          <a:custGeom>
            <a:avLst/>
            <a:gdLst/>
            <a:ahLst/>
            <a:cxnLst/>
            <a:rect l="l" t="t" r="r" b="b"/>
            <a:pathLst>
              <a:path w="21600" h="21600" extrusionOk="0">
                <a:moveTo>
                  <a:pt x="19188" y="19847"/>
                </a:moveTo>
                <a:lnTo>
                  <a:pt x="21600" y="19847"/>
                </a:lnTo>
                <a:lnTo>
                  <a:pt x="21600" y="21600"/>
                </a:lnTo>
                <a:lnTo>
                  <a:pt x="19188" y="21600"/>
                </a:lnTo>
                <a:close/>
                <a:moveTo>
                  <a:pt x="15887" y="19847"/>
                </a:moveTo>
                <a:lnTo>
                  <a:pt x="18822" y="19847"/>
                </a:lnTo>
                <a:lnTo>
                  <a:pt x="18822" y="21600"/>
                </a:lnTo>
                <a:lnTo>
                  <a:pt x="15887" y="21600"/>
                </a:lnTo>
                <a:close/>
                <a:moveTo>
                  <a:pt x="2778" y="19847"/>
                </a:moveTo>
                <a:lnTo>
                  <a:pt x="5713" y="19847"/>
                </a:lnTo>
                <a:lnTo>
                  <a:pt x="5713" y="21600"/>
                </a:lnTo>
                <a:lnTo>
                  <a:pt x="2778" y="21600"/>
                </a:lnTo>
                <a:close/>
                <a:moveTo>
                  <a:pt x="0" y="19847"/>
                </a:moveTo>
                <a:lnTo>
                  <a:pt x="2424" y="19847"/>
                </a:lnTo>
                <a:lnTo>
                  <a:pt x="2424" y="21600"/>
                </a:lnTo>
                <a:lnTo>
                  <a:pt x="0" y="21600"/>
                </a:lnTo>
                <a:close/>
                <a:moveTo>
                  <a:pt x="9333" y="19703"/>
                </a:moveTo>
                <a:lnTo>
                  <a:pt x="12274" y="19703"/>
                </a:lnTo>
                <a:lnTo>
                  <a:pt x="12274" y="21600"/>
                </a:lnTo>
                <a:lnTo>
                  <a:pt x="9333" y="21600"/>
                </a:lnTo>
                <a:close/>
                <a:moveTo>
                  <a:pt x="12610" y="16919"/>
                </a:moveTo>
                <a:lnTo>
                  <a:pt x="15551" y="16919"/>
                </a:lnTo>
                <a:lnTo>
                  <a:pt x="15551" y="21600"/>
                </a:lnTo>
                <a:lnTo>
                  <a:pt x="12610" y="21600"/>
                </a:lnTo>
                <a:close/>
                <a:moveTo>
                  <a:pt x="6056" y="16919"/>
                </a:moveTo>
                <a:lnTo>
                  <a:pt x="8996" y="16919"/>
                </a:lnTo>
                <a:lnTo>
                  <a:pt x="8996" y="21600"/>
                </a:lnTo>
                <a:lnTo>
                  <a:pt x="6056" y="21600"/>
                </a:lnTo>
                <a:close/>
                <a:moveTo>
                  <a:pt x="19182" y="14022"/>
                </a:moveTo>
                <a:lnTo>
                  <a:pt x="21600" y="14022"/>
                </a:lnTo>
                <a:lnTo>
                  <a:pt x="21600" y="19249"/>
                </a:lnTo>
                <a:lnTo>
                  <a:pt x="19182" y="19249"/>
                </a:lnTo>
                <a:close/>
                <a:moveTo>
                  <a:pt x="15881" y="14022"/>
                </a:moveTo>
                <a:lnTo>
                  <a:pt x="18822" y="14022"/>
                </a:lnTo>
                <a:lnTo>
                  <a:pt x="18822" y="19249"/>
                </a:lnTo>
                <a:lnTo>
                  <a:pt x="15881" y="19249"/>
                </a:lnTo>
                <a:close/>
                <a:moveTo>
                  <a:pt x="2773" y="14022"/>
                </a:moveTo>
                <a:lnTo>
                  <a:pt x="5713" y="14022"/>
                </a:lnTo>
                <a:lnTo>
                  <a:pt x="5713" y="19249"/>
                </a:lnTo>
                <a:lnTo>
                  <a:pt x="2773" y="19249"/>
                </a:lnTo>
                <a:close/>
                <a:moveTo>
                  <a:pt x="0" y="14022"/>
                </a:moveTo>
                <a:lnTo>
                  <a:pt x="2424" y="14022"/>
                </a:lnTo>
                <a:lnTo>
                  <a:pt x="2424" y="19249"/>
                </a:lnTo>
                <a:lnTo>
                  <a:pt x="0" y="19249"/>
                </a:lnTo>
                <a:close/>
                <a:moveTo>
                  <a:pt x="0" y="8186"/>
                </a:moveTo>
                <a:lnTo>
                  <a:pt x="2424" y="8186"/>
                </a:lnTo>
                <a:lnTo>
                  <a:pt x="2424" y="13403"/>
                </a:lnTo>
                <a:lnTo>
                  <a:pt x="0" y="13403"/>
                </a:lnTo>
                <a:close/>
                <a:moveTo>
                  <a:pt x="19188" y="8186"/>
                </a:moveTo>
                <a:lnTo>
                  <a:pt x="21600" y="8186"/>
                </a:lnTo>
                <a:lnTo>
                  <a:pt x="21600" y="13403"/>
                </a:lnTo>
                <a:lnTo>
                  <a:pt x="19188" y="13403"/>
                </a:lnTo>
                <a:close/>
                <a:moveTo>
                  <a:pt x="2773" y="2361"/>
                </a:moveTo>
                <a:lnTo>
                  <a:pt x="5713" y="2361"/>
                </a:lnTo>
                <a:lnTo>
                  <a:pt x="5713" y="7588"/>
                </a:lnTo>
                <a:lnTo>
                  <a:pt x="2773" y="7588"/>
                </a:lnTo>
                <a:close/>
                <a:moveTo>
                  <a:pt x="15881" y="2361"/>
                </a:moveTo>
                <a:lnTo>
                  <a:pt x="18822" y="2361"/>
                </a:lnTo>
                <a:lnTo>
                  <a:pt x="18822" y="7588"/>
                </a:lnTo>
                <a:lnTo>
                  <a:pt x="15881" y="7588"/>
                </a:lnTo>
                <a:close/>
                <a:moveTo>
                  <a:pt x="0" y="2361"/>
                </a:moveTo>
                <a:lnTo>
                  <a:pt x="2424" y="2361"/>
                </a:lnTo>
                <a:lnTo>
                  <a:pt x="2424" y="7588"/>
                </a:lnTo>
                <a:lnTo>
                  <a:pt x="0" y="7588"/>
                </a:lnTo>
                <a:close/>
                <a:moveTo>
                  <a:pt x="19182" y="2361"/>
                </a:moveTo>
                <a:lnTo>
                  <a:pt x="21600" y="2361"/>
                </a:lnTo>
                <a:lnTo>
                  <a:pt x="21600" y="7588"/>
                </a:lnTo>
                <a:lnTo>
                  <a:pt x="19182" y="7588"/>
                </a:lnTo>
                <a:close/>
                <a:moveTo>
                  <a:pt x="19182" y="0"/>
                </a:moveTo>
                <a:lnTo>
                  <a:pt x="21600" y="0"/>
                </a:lnTo>
                <a:lnTo>
                  <a:pt x="21600" y="1753"/>
                </a:lnTo>
                <a:lnTo>
                  <a:pt x="19182" y="1753"/>
                </a:lnTo>
                <a:close/>
                <a:moveTo>
                  <a:pt x="15881" y="0"/>
                </a:moveTo>
                <a:lnTo>
                  <a:pt x="18822" y="0"/>
                </a:lnTo>
                <a:lnTo>
                  <a:pt x="18822" y="1753"/>
                </a:lnTo>
                <a:lnTo>
                  <a:pt x="15881" y="1753"/>
                </a:lnTo>
                <a:close/>
                <a:moveTo>
                  <a:pt x="12610" y="0"/>
                </a:moveTo>
                <a:lnTo>
                  <a:pt x="15551" y="0"/>
                </a:lnTo>
                <a:lnTo>
                  <a:pt x="15551" y="4671"/>
                </a:lnTo>
                <a:lnTo>
                  <a:pt x="12610" y="4671"/>
                </a:lnTo>
                <a:close/>
                <a:moveTo>
                  <a:pt x="9333" y="0"/>
                </a:moveTo>
                <a:lnTo>
                  <a:pt x="12274" y="0"/>
                </a:lnTo>
                <a:lnTo>
                  <a:pt x="12274" y="1825"/>
                </a:lnTo>
                <a:lnTo>
                  <a:pt x="9333" y="1825"/>
                </a:lnTo>
                <a:close/>
                <a:moveTo>
                  <a:pt x="6056" y="0"/>
                </a:moveTo>
                <a:lnTo>
                  <a:pt x="8996" y="0"/>
                </a:lnTo>
                <a:lnTo>
                  <a:pt x="8996" y="4671"/>
                </a:lnTo>
                <a:lnTo>
                  <a:pt x="6056" y="4671"/>
                </a:lnTo>
                <a:close/>
                <a:moveTo>
                  <a:pt x="2773" y="0"/>
                </a:moveTo>
                <a:lnTo>
                  <a:pt x="5713" y="0"/>
                </a:lnTo>
                <a:lnTo>
                  <a:pt x="5713" y="1753"/>
                </a:lnTo>
                <a:lnTo>
                  <a:pt x="2773" y="1753"/>
                </a:lnTo>
                <a:close/>
                <a:moveTo>
                  <a:pt x="0" y="0"/>
                </a:moveTo>
                <a:lnTo>
                  <a:pt x="2424" y="0"/>
                </a:lnTo>
                <a:lnTo>
                  <a:pt x="2424" y="1753"/>
                </a:lnTo>
                <a:lnTo>
                  <a:pt x="0" y="1753"/>
                </a:lnTo>
                <a:close/>
              </a:path>
            </a:pathLst>
          </a:custGeom>
          <a:solidFill>
            <a:srgbClr val="F2F2F2">
              <a:alpha val="26666"/>
            </a:srgbClr>
          </a:solidFill>
          <a:ln>
            <a:noFill/>
          </a:ln>
        </p:spPr>
        <p:txBody>
          <a:bodyPr spcFirstLastPara="1" wrap="square" lIns="91425" tIns="91425" rIns="91425" bIns="91425" anchor="t" anchorCtr="0">
            <a:noAutofit/>
          </a:bodyPr>
          <a:lstStyle/>
          <a:p>
            <a:pPr marL="0" marR="0" lvl="0" indent="0" algn="l" rtl="0">
              <a:spcBef>
                <a:spcPts val="0"/>
              </a:spcBef>
              <a:spcAft>
                <a:spcPts val="0"/>
              </a:spcAft>
              <a:buNone/>
            </a:pPr>
            <a:endParaRPr sz="36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7"/>
        <p:cNvGrpSpPr/>
        <p:nvPr/>
      </p:nvGrpSpPr>
      <p:grpSpPr>
        <a:xfrm>
          <a:off x="0" y="0"/>
          <a:ext cx="0" cy="0"/>
          <a:chOff x="0" y="0"/>
          <a:chExt cx="0" cy="0"/>
        </a:xfrm>
      </p:grpSpPr>
      <p:sp>
        <p:nvSpPr>
          <p:cNvPr id="58" name="Google Shape;58;p12"/>
          <p:cNvSpPr txBox="1">
            <a:spLocks noGrp="1"/>
          </p:cNvSpPr>
          <p:nvPr>
            <p:ph type="title"/>
          </p:nvPr>
        </p:nvSpPr>
        <p:spPr>
          <a:xfrm>
            <a:off x="1206500" y="1079500"/>
            <a:ext cx="21971000" cy="1431925"/>
          </a:xfrm>
          <a:prstGeom prst="rect">
            <a:avLst/>
          </a:prstGeom>
          <a:noFill/>
          <a:ln>
            <a:noFill/>
          </a:ln>
        </p:spPr>
        <p:txBody>
          <a:bodyPr spcFirstLastPara="1" wrap="square" lIns="50800" tIns="50800" rIns="50800" bIns="50800" anchor="t" anchorCtr="0">
            <a:noAutofit/>
          </a:bodyPr>
          <a:lstStyle>
            <a:lvl1pPr marR="0" lvl="0"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SzPts val="1400"/>
              <a:buNone/>
              <a:defRPr sz="8500" b="1" i="0" u="none" strike="noStrike" cap="none">
                <a:solidFill>
                  <a:srgbClr val="000000"/>
                </a:solidFill>
                <a:latin typeface="Helvetica Neue"/>
                <a:ea typeface="Helvetica Neue"/>
                <a:cs typeface="Helvetica Neue"/>
                <a:sym typeface="Helvetica Neue"/>
              </a:defRPr>
            </a:lvl9pPr>
          </a:lstStyle>
          <a:p>
            <a:endParaRPr/>
          </a:p>
        </p:txBody>
      </p:sp>
      <p:sp>
        <p:nvSpPr>
          <p:cNvPr id="59" name="Google Shape;59;p12"/>
          <p:cNvSpPr txBox="1">
            <a:spLocks noGrp="1"/>
          </p:cNvSpPr>
          <p:nvPr>
            <p:ph type="body" idx="1"/>
          </p:nvPr>
        </p:nvSpPr>
        <p:spPr>
          <a:xfrm>
            <a:off x="1206500" y="4248150"/>
            <a:ext cx="21971000" cy="8255000"/>
          </a:xfrm>
          <a:prstGeom prst="rect">
            <a:avLst/>
          </a:prstGeom>
          <a:noFill/>
          <a:ln>
            <a:noFill/>
          </a:ln>
        </p:spPr>
        <p:txBody>
          <a:bodyPr spcFirstLastPara="1" wrap="square" lIns="50800" tIns="50800" rIns="50800" bIns="50800" anchor="t" anchorCtr="0">
            <a:noAutofit/>
          </a:bodyPr>
          <a:lstStyle>
            <a:lvl1pPr marL="457200" marR="0" lvl="0"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1pPr>
            <a:lvl2pPr marL="914400" marR="0" lvl="1"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2pPr>
            <a:lvl3pPr marL="1371600" marR="0" lvl="2"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3pPr>
            <a:lvl4pPr marL="1828800" marR="0" lvl="3"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4pPr>
            <a:lvl5pPr marL="2286000" marR="0" lvl="4"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9pPr>
          </a:lstStyle>
          <a:p>
            <a:endParaRPr/>
          </a:p>
        </p:txBody>
      </p:sp>
      <p:sp>
        <p:nvSpPr>
          <p:cNvPr id="60" name="Google Shape;60;p12"/>
          <p:cNvSpPr txBox="1">
            <a:spLocks noGrp="1"/>
          </p:cNvSpPr>
          <p:nvPr>
            <p:ph type="sldNum" idx="12"/>
          </p:nvPr>
        </p:nvSpPr>
        <p:spPr>
          <a:xfrm>
            <a:off x="11999913" y="13079413"/>
            <a:ext cx="369887" cy="374650"/>
          </a:xfrm>
          <a:prstGeom prst="rect">
            <a:avLst/>
          </a:prstGeom>
          <a:noFill/>
          <a:ln>
            <a:noFill/>
          </a:ln>
        </p:spPr>
        <p:txBody>
          <a:bodyPr spcFirstLastPara="1" wrap="square" lIns="50800" tIns="50800" rIns="50800" bIns="50800" anchor="b" anchorCtr="0">
            <a:noAutofit/>
          </a:bodyPr>
          <a:lstStyle>
            <a:lvl1pPr marL="0" marR="0" lvl="0" indent="0" algn="ctr" rtl="0">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1pPr>
            <a:lvl2pPr marL="0" marR="0" lvl="1" indent="0" algn="ctr" rtl="0">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2pPr>
            <a:lvl3pPr marL="0" marR="0" lvl="2" indent="0" algn="ctr" rtl="0">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3pPr>
            <a:lvl4pPr marL="0" marR="0" lvl="3" indent="0" algn="ctr" rtl="0">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4pPr>
            <a:lvl5pPr marL="0" marR="0" lvl="4" indent="0" algn="ctr" rtl="0">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5pPr>
            <a:lvl6pPr marL="0" marR="0" lvl="5" indent="0" algn="ctr" rtl="0">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6pPr>
            <a:lvl7pPr marL="0" marR="0" lvl="6" indent="0" algn="ctr" rtl="0">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7pPr>
            <a:lvl8pPr marL="0" marR="0" lvl="7" indent="0" algn="ctr" rtl="0">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8pPr>
            <a:lvl9pPr marL="0" marR="0" lvl="8" indent="0" algn="ctr" rtl="0">
              <a:spcBef>
                <a:spcPts val="0"/>
              </a:spcBef>
              <a:spcAft>
                <a:spcPts val="0"/>
              </a:spcAft>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jp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hyperlink" Target="https://nextgen-investing.com/wp-content/uploads/brochure/CSP-Impact-Investing-Training-Brochure.pdf" TargetMode="External"/><Relationship Id="rId4" Type="http://schemas.openxmlformats.org/officeDocument/2006/relationships/hyperlink" Target="https://nextgen-investing.com/" TargetMode="External"/><Relationship Id="rId9" Type="http://schemas.openxmlformats.org/officeDocument/2006/relationships/hyperlink" Target="https://www.youtube.com/watch?v=0VHjC6T55w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1" descr="Picture Placeholder 11"/>
          <p:cNvPicPr preferRelativeResize="0"/>
          <p:nvPr/>
        </p:nvPicPr>
        <p:blipFill rotWithShape="1">
          <a:blip r:embed="rId3">
            <a:alphaModFix/>
          </a:blip>
          <a:srcRect r="52475"/>
          <a:stretch/>
        </p:blipFill>
        <p:spPr>
          <a:xfrm>
            <a:off x="3962400" y="6856413"/>
            <a:ext cx="3962400" cy="6858000"/>
          </a:xfrm>
          <a:prstGeom prst="rect">
            <a:avLst/>
          </a:prstGeom>
          <a:noFill/>
          <a:ln>
            <a:noFill/>
          </a:ln>
        </p:spPr>
      </p:pic>
      <p:sp>
        <p:nvSpPr>
          <p:cNvPr id="113" name="Google Shape;113;p1" descr="Rectangle 20"/>
          <p:cNvSpPr/>
          <p:nvPr/>
        </p:nvSpPr>
        <p:spPr>
          <a:xfrm>
            <a:off x="0" y="6762750"/>
            <a:ext cx="4849813" cy="6951663"/>
          </a:xfrm>
          <a:prstGeom prst="rect">
            <a:avLst/>
          </a:prstGeom>
          <a:solidFill>
            <a:srgbClr val="609CAB"/>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3600" b="0" i="0" u="none" strike="noStrike" cap="none">
              <a:solidFill>
                <a:srgbClr val="FFFFFF"/>
              </a:solidFill>
              <a:latin typeface="Arial"/>
              <a:ea typeface="Arial"/>
              <a:cs typeface="Arial"/>
              <a:sym typeface="Arial"/>
            </a:endParaRPr>
          </a:p>
        </p:txBody>
      </p:sp>
      <p:pic>
        <p:nvPicPr>
          <p:cNvPr id="114" name="Google Shape;114;p1" descr="Picture Placeholder 13"/>
          <p:cNvPicPr preferRelativeResize="0"/>
          <p:nvPr/>
        </p:nvPicPr>
        <p:blipFill rotWithShape="1">
          <a:blip r:embed="rId4">
            <a:alphaModFix/>
          </a:blip>
          <a:srcRect l="18256" r="18256"/>
          <a:stretch/>
        </p:blipFill>
        <p:spPr>
          <a:xfrm>
            <a:off x="7923213" y="0"/>
            <a:ext cx="3962400" cy="4157663"/>
          </a:xfrm>
          <a:prstGeom prst="rect">
            <a:avLst/>
          </a:prstGeom>
          <a:noFill/>
          <a:ln>
            <a:noFill/>
          </a:ln>
        </p:spPr>
      </p:pic>
      <p:pic>
        <p:nvPicPr>
          <p:cNvPr id="115" name="Google Shape;115;p1" descr="Picture Placeholder 15"/>
          <p:cNvPicPr preferRelativeResize="0"/>
          <p:nvPr/>
        </p:nvPicPr>
        <p:blipFill rotWithShape="1">
          <a:blip r:embed="rId5">
            <a:alphaModFix/>
          </a:blip>
          <a:srcRect l="11368" r="2138"/>
          <a:stretch/>
        </p:blipFill>
        <p:spPr>
          <a:xfrm>
            <a:off x="7923213" y="9859963"/>
            <a:ext cx="3962400" cy="3856037"/>
          </a:xfrm>
          <a:prstGeom prst="rect">
            <a:avLst/>
          </a:prstGeom>
          <a:noFill/>
          <a:ln>
            <a:noFill/>
          </a:ln>
        </p:spPr>
      </p:pic>
      <p:sp>
        <p:nvSpPr>
          <p:cNvPr id="116" name="Google Shape;116;p1" descr="Rectangle 20"/>
          <p:cNvSpPr/>
          <p:nvPr/>
        </p:nvSpPr>
        <p:spPr>
          <a:xfrm>
            <a:off x="11226800" y="6503988"/>
            <a:ext cx="10275888" cy="3327400"/>
          </a:xfrm>
          <a:prstGeom prst="rect">
            <a:avLst/>
          </a:prstGeom>
          <a:solidFill>
            <a:srgbClr val="609CAB"/>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3600" b="0" i="0" u="none" strike="noStrike" cap="none">
              <a:solidFill>
                <a:srgbClr val="FFFFFF"/>
              </a:solidFill>
              <a:latin typeface="Arial"/>
              <a:ea typeface="Arial"/>
              <a:cs typeface="Arial"/>
              <a:sym typeface="Arial"/>
            </a:endParaRPr>
          </a:p>
        </p:txBody>
      </p:sp>
      <p:pic>
        <p:nvPicPr>
          <p:cNvPr id="117" name="Google Shape;117;p1" descr="Picture Placeholder 3"/>
          <p:cNvPicPr preferRelativeResize="0"/>
          <p:nvPr/>
        </p:nvPicPr>
        <p:blipFill rotWithShape="1">
          <a:blip r:embed="rId6">
            <a:alphaModFix/>
          </a:blip>
          <a:srcRect b="13460"/>
          <a:stretch/>
        </p:blipFill>
        <p:spPr>
          <a:xfrm>
            <a:off x="0" y="0"/>
            <a:ext cx="7924800" cy="6858000"/>
          </a:xfrm>
          <a:prstGeom prst="rect">
            <a:avLst/>
          </a:prstGeom>
          <a:noFill/>
          <a:ln>
            <a:noFill/>
          </a:ln>
        </p:spPr>
      </p:pic>
      <p:pic>
        <p:nvPicPr>
          <p:cNvPr id="118" name="Google Shape;118;p1" descr="Picture Placeholder 8"/>
          <p:cNvPicPr preferRelativeResize="0"/>
          <p:nvPr/>
        </p:nvPicPr>
        <p:blipFill rotWithShape="1">
          <a:blip r:embed="rId7">
            <a:alphaModFix/>
          </a:blip>
          <a:srcRect l="47171" t="16916" r="15919" b="3751"/>
          <a:stretch/>
        </p:blipFill>
        <p:spPr>
          <a:xfrm>
            <a:off x="7918450" y="4149725"/>
            <a:ext cx="3973513" cy="5695950"/>
          </a:xfrm>
          <a:prstGeom prst="rect">
            <a:avLst/>
          </a:prstGeom>
          <a:noFill/>
          <a:ln>
            <a:noFill/>
          </a:ln>
        </p:spPr>
      </p:pic>
      <p:sp>
        <p:nvSpPr>
          <p:cNvPr id="119" name="Google Shape;119;p1" descr="Rectangle 11"/>
          <p:cNvSpPr txBox="1"/>
          <p:nvPr/>
        </p:nvSpPr>
        <p:spPr>
          <a:xfrm>
            <a:off x="12493625" y="10096500"/>
            <a:ext cx="10668000" cy="929806"/>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None/>
            </a:pPr>
            <a:r>
              <a:rPr lang="en-GB" sz="3600" b="1" i="0" u="none" strike="noStrike" cap="none">
                <a:solidFill>
                  <a:srgbClr val="609CAB"/>
                </a:solidFill>
                <a:latin typeface="DM Sans"/>
                <a:ea typeface="DM Sans"/>
                <a:cs typeface="DM Sans"/>
                <a:sym typeface="DM Sans"/>
              </a:rPr>
              <a:t>Skills, strategy and sustainable impact </a:t>
            </a:r>
            <a:endParaRPr sz="3600" b="1" i="0" u="none" strike="noStrike" cap="none">
              <a:solidFill>
                <a:srgbClr val="609CAB"/>
              </a:solidFill>
              <a:latin typeface="DM Sans"/>
              <a:ea typeface="DM Sans"/>
              <a:cs typeface="DM Sans"/>
              <a:sym typeface="DM Sans"/>
            </a:endParaRPr>
          </a:p>
        </p:txBody>
      </p:sp>
      <p:sp>
        <p:nvSpPr>
          <p:cNvPr id="120" name="Google Shape;120;p1" descr="TextBox 12"/>
          <p:cNvSpPr txBox="1"/>
          <p:nvPr/>
        </p:nvSpPr>
        <p:spPr>
          <a:xfrm>
            <a:off x="12493625" y="6858000"/>
            <a:ext cx="7510463" cy="264687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8000" b="1" i="0" u="none" strike="noStrike" cap="none">
                <a:solidFill>
                  <a:srgbClr val="FFFFFF"/>
                </a:solidFill>
                <a:latin typeface="Rethink Sans Medium"/>
                <a:ea typeface="Rethink Sans Medium"/>
                <a:cs typeface="Rethink Sans Medium"/>
                <a:sym typeface="Rethink Sans Medium"/>
              </a:rPr>
              <a:t>Reimagining Family Capital</a:t>
            </a:r>
            <a:endParaRPr/>
          </a:p>
        </p:txBody>
      </p:sp>
      <p:sp>
        <p:nvSpPr>
          <p:cNvPr id="121" name="Google Shape;121;p1" descr="Rectangle 13"/>
          <p:cNvSpPr txBox="1"/>
          <p:nvPr/>
        </p:nvSpPr>
        <p:spPr>
          <a:xfrm>
            <a:off x="12493625" y="10825163"/>
            <a:ext cx="9275439" cy="615553"/>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2800" b="0" i="1" u="none" strike="noStrike" cap="none">
                <a:solidFill>
                  <a:srgbClr val="609CAB"/>
                </a:solidFill>
                <a:latin typeface="Open Sans"/>
                <a:ea typeface="Open Sans"/>
                <a:cs typeface="Open Sans"/>
                <a:sym typeface="Open Sans"/>
              </a:rPr>
              <a:t>Proposal for family education on wealth and impact</a:t>
            </a:r>
            <a:endParaRPr/>
          </a:p>
        </p:txBody>
      </p:sp>
      <p:sp>
        <p:nvSpPr>
          <p:cNvPr id="122" name="Google Shape;122;p1" descr="TextBox 13"/>
          <p:cNvSpPr txBox="1"/>
          <p:nvPr/>
        </p:nvSpPr>
        <p:spPr>
          <a:xfrm>
            <a:off x="319088" y="9485313"/>
            <a:ext cx="4843462" cy="2108269"/>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2500" b="1" i="0" u="none" strike="noStrike" cap="none">
                <a:solidFill>
                  <a:srgbClr val="FFFFFF"/>
                </a:solidFill>
                <a:latin typeface="Arial"/>
                <a:ea typeface="Arial"/>
                <a:cs typeface="Arial"/>
                <a:sym typeface="Arial"/>
              </a:rPr>
              <a:t>Prepared by:</a:t>
            </a:r>
            <a:endParaRPr/>
          </a:p>
          <a:p>
            <a:pPr marL="0" marR="0" lvl="0" indent="0" algn="l" rtl="0">
              <a:spcBef>
                <a:spcPts val="0"/>
              </a:spcBef>
              <a:spcAft>
                <a:spcPts val="0"/>
              </a:spcAft>
              <a:buNone/>
            </a:pPr>
            <a:r>
              <a:rPr lang="en-GB" sz="2500" b="1" i="0" u="none" strike="noStrike" cap="none">
                <a:solidFill>
                  <a:srgbClr val="FFFFFF"/>
                </a:solidFill>
                <a:latin typeface="Arial"/>
                <a:ea typeface="Arial"/>
                <a:cs typeface="Arial"/>
                <a:sym typeface="Arial"/>
              </a:rPr>
              <a:t>Dr James Gifford, PhD.</a:t>
            </a:r>
            <a:endParaRPr/>
          </a:p>
          <a:p>
            <a:pPr marL="0" marR="0" lvl="0" indent="0" algn="l" rtl="0">
              <a:spcBef>
                <a:spcPts val="0"/>
              </a:spcBef>
              <a:spcAft>
                <a:spcPts val="0"/>
              </a:spcAft>
              <a:buNone/>
            </a:pPr>
            <a:r>
              <a:rPr lang="en-GB" sz="2500" b="0" i="0" u="none" strike="noStrike" cap="none">
                <a:solidFill>
                  <a:srgbClr val="FFFFFF"/>
                </a:solidFill>
                <a:latin typeface="Arial"/>
                <a:ea typeface="Arial"/>
                <a:cs typeface="Arial"/>
                <a:sym typeface="Arial"/>
              </a:rPr>
              <a:t>james.gifford@additionality.co</a:t>
            </a:r>
            <a:endParaRPr sz="2500" b="0" i="0" u="none" strike="noStrike" cap="none">
              <a:solidFill>
                <a:srgbClr val="FFFFFF"/>
              </a:solidFill>
              <a:latin typeface="Arial"/>
              <a:ea typeface="Arial"/>
              <a:cs typeface="Arial"/>
              <a:sym typeface="Arial"/>
            </a:endParaRPr>
          </a:p>
          <a:p>
            <a:pPr marL="0" marR="0" lvl="0" indent="0" algn="l" rtl="0">
              <a:spcBef>
                <a:spcPts val="0"/>
              </a:spcBef>
              <a:spcAft>
                <a:spcPts val="0"/>
              </a:spcAft>
              <a:buNone/>
            </a:pPr>
            <a:r>
              <a:rPr lang="en-GB" sz="2500" b="0" i="0" u="none" strike="noStrike" cap="none">
                <a:solidFill>
                  <a:srgbClr val="FFFFFF"/>
                </a:solidFill>
                <a:latin typeface="Arial"/>
                <a:ea typeface="Arial"/>
                <a:cs typeface="Arial"/>
                <a:sym typeface="Arial"/>
              </a:rPr>
              <a:t>+41791557789</a:t>
            </a:r>
            <a:endParaRPr/>
          </a:p>
          <a:p>
            <a:pPr marL="0" marR="0" lvl="0" indent="0" algn="l" rtl="0">
              <a:spcBef>
                <a:spcPts val="0"/>
              </a:spcBef>
              <a:spcAft>
                <a:spcPts val="0"/>
              </a:spcAft>
              <a:buNone/>
            </a:pPr>
            <a:r>
              <a:rPr lang="en-GB" sz="2500" b="0" i="0" u="none" strike="noStrike" cap="none">
                <a:solidFill>
                  <a:srgbClr val="FFFFFF"/>
                </a:solidFill>
                <a:latin typeface="Arial"/>
                <a:ea typeface="Arial"/>
                <a:cs typeface="Arial"/>
                <a:sym typeface="Arial"/>
              </a:rPr>
              <a:t>20 August 2025</a:t>
            </a:r>
            <a:endParaRPr/>
          </a:p>
        </p:txBody>
      </p:sp>
      <p:pic>
        <p:nvPicPr>
          <p:cNvPr id="123" name="Google Shape;123;p1" descr="A blue and green logo&#10;&#10;AI-generated content may be incorrect."/>
          <p:cNvPicPr preferRelativeResize="0"/>
          <p:nvPr/>
        </p:nvPicPr>
        <p:blipFill rotWithShape="1">
          <a:blip r:embed="rId8">
            <a:alphaModFix/>
          </a:blip>
          <a:srcRect t="39436" b="38205"/>
          <a:stretch/>
        </p:blipFill>
        <p:spPr>
          <a:xfrm>
            <a:off x="11994243" y="4780569"/>
            <a:ext cx="5932714" cy="1266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
          <p:cNvSpPr txBox="1"/>
          <p:nvPr/>
        </p:nvSpPr>
        <p:spPr>
          <a:xfrm>
            <a:off x="1395970" y="6695338"/>
            <a:ext cx="22415659" cy="5995309"/>
          </a:xfrm>
          <a:prstGeom prst="rect">
            <a:avLst/>
          </a:prstGeom>
          <a:noFill/>
          <a:ln>
            <a:noFill/>
          </a:ln>
        </p:spPr>
        <p:txBody>
          <a:bodyPr spcFirstLastPara="1" wrap="square" lIns="50800" tIns="50800" rIns="50800" bIns="50800" numCol="2" anchor="t" anchorCtr="0">
            <a:noAutofit/>
          </a:bodyPr>
          <a:lstStyle/>
          <a:p>
            <a:pPr marL="0" marR="0" lvl="0" indent="0" algn="l" rtl="0">
              <a:spcBef>
                <a:spcPts val="0"/>
              </a:spcBef>
              <a:spcAft>
                <a:spcPts val="0"/>
              </a:spcAft>
              <a:buNone/>
            </a:pPr>
            <a:r>
              <a:rPr lang="en-GB" sz="2200" b="0" i="0" u="none" strike="noStrike" cap="none" dirty="0">
                <a:solidFill>
                  <a:srgbClr val="808080"/>
                </a:solidFill>
                <a:latin typeface="Open Sans"/>
                <a:ea typeface="Open Sans"/>
                <a:cs typeface="Open Sans"/>
                <a:sym typeface="Open Sans"/>
              </a:rPr>
              <a:t>We stand at an unprecedented crossroads in history, where the choices we make today have profound implications for generations to come.</a:t>
            </a:r>
            <a:endParaRPr dirty="0"/>
          </a:p>
          <a:p>
            <a:pPr marL="0" marR="0" lvl="0" indent="0" algn="l" rtl="0">
              <a:spcBef>
                <a:spcPts val="1200"/>
              </a:spcBef>
              <a:spcAft>
                <a:spcPts val="0"/>
              </a:spcAft>
              <a:buNone/>
            </a:pPr>
            <a:r>
              <a:rPr lang="en-GB" sz="2200" b="0" i="0" u="none" strike="noStrike" cap="none" dirty="0">
                <a:solidFill>
                  <a:srgbClr val="808080"/>
                </a:solidFill>
                <a:latin typeface="Open Sans"/>
                <a:ea typeface="Open Sans"/>
                <a:cs typeface="Open Sans"/>
                <a:sym typeface="Open Sans"/>
              </a:rPr>
              <a:t>For affluent families, these decisions are not just about wealth preservation but about shaping the future in alignment with your deepest values and aspirations.</a:t>
            </a:r>
            <a:endParaRPr dirty="0"/>
          </a:p>
          <a:p>
            <a:pPr marL="0" marR="0" lvl="0" indent="0" algn="l" rtl="0">
              <a:spcBef>
                <a:spcPts val="1200"/>
              </a:spcBef>
              <a:spcAft>
                <a:spcPts val="0"/>
              </a:spcAft>
              <a:buNone/>
            </a:pPr>
            <a:r>
              <a:rPr lang="en-GB" sz="2200" b="0" i="0" u="none" strike="noStrike" cap="none" dirty="0">
                <a:solidFill>
                  <a:srgbClr val="808080"/>
                </a:solidFill>
                <a:latin typeface="Open Sans"/>
                <a:ea typeface="Open Sans"/>
                <a:cs typeface="Open Sans"/>
                <a:sym typeface="Open Sans"/>
              </a:rPr>
              <a:t>Impact investing represents a powerful opportunity to combine the rigorous discipline of investment management with the transformative potential of sustainable and impact strategies.</a:t>
            </a:r>
            <a:endParaRPr dirty="0"/>
          </a:p>
          <a:p>
            <a:pPr marL="0" marR="0" lvl="0" indent="0" algn="l" rtl="0">
              <a:spcBef>
                <a:spcPts val="1200"/>
              </a:spcBef>
              <a:spcAft>
                <a:spcPts val="0"/>
              </a:spcAft>
              <a:buNone/>
            </a:pPr>
            <a:r>
              <a:rPr lang="en-GB" sz="2200" b="0" i="0" u="none" strike="noStrike" cap="none" dirty="0">
                <a:solidFill>
                  <a:srgbClr val="808080"/>
                </a:solidFill>
                <a:latin typeface="Open Sans"/>
                <a:ea typeface="Open Sans"/>
                <a:cs typeface="Open Sans"/>
                <a:sym typeface="Open Sans"/>
              </a:rPr>
              <a:t>Over the past decade, I have witnessed firsthand how impact investing empowers next-generation wealth holders.</a:t>
            </a:r>
            <a:endParaRPr dirty="0"/>
          </a:p>
          <a:p>
            <a:pPr marL="0" marR="0" lvl="0" indent="0" algn="l" rtl="0">
              <a:spcBef>
                <a:spcPts val="1200"/>
              </a:spcBef>
              <a:spcAft>
                <a:spcPts val="0"/>
              </a:spcAft>
              <a:buNone/>
            </a:pPr>
            <a:r>
              <a:rPr lang="en-GB" sz="2200" b="0" i="0" u="none" strike="noStrike" cap="none" dirty="0">
                <a:solidFill>
                  <a:srgbClr val="808080"/>
                </a:solidFill>
                <a:latin typeface="Open Sans"/>
                <a:ea typeface="Open Sans"/>
                <a:cs typeface="Open Sans"/>
                <a:sym typeface="Open Sans"/>
              </a:rPr>
              <a:t>As co-founder and lead faculty of the "Impact Investing for the Next Generation" executive program, originally at Harvard and now at MIT and the University of Zurich – along with leading impact investing at UBS and Credit Suisse – I have worked with over 300 UHNW family members globally.</a:t>
            </a:r>
            <a:endParaRPr dirty="0"/>
          </a:p>
          <a:p>
            <a:pPr marL="0" marR="0" lvl="0" indent="0" algn="l" rtl="0">
              <a:spcBef>
                <a:spcPts val="1200"/>
              </a:spcBef>
              <a:spcAft>
                <a:spcPts val="0"/>
              </a:spcAft>
              <a:buNone/>
            </a:pPr>
            <a:endParaRPr sz="2400" b="0" i="0" u="none" strike="noStrike" cap="none" dirty="0">
              <a:solidFill>
                <a:srgbClr val="5E5E5E"/>
              </a:solidFill>
              <a:latin typeface="Helvetica Neue"/>
              <a:ea typeface="Helvetica Neue"/>
              <a:cs typeface="Helvetica Neue"/>
              <a:sym typeface="Helvetica Neue"/>
            </a:endParaRPr>
          </a:p>
          <a:p>
            <a:pPr marL="0" marR="0" lvl="0" indent="0" algn="l" rtl="0">
              <a:spcBef>
                <a:spcPts val="1200"/>
              </a:spcBef>
              <a:spcAft>
                <a:spcPts val="0"/>
              </a:spcAft>
              <a:buNone/>
            </a:pPr>
            <a:r>
              <a:rPr lang="en-GB" sz="2200" b="0" i="0" u="none" strike="noStrike" cap="none" dirty="0">
                <a:solidFill>
                  <a:srgbClr val="808080"/>
                </a:solidFill>
                <a:latin typeface="Open Sans"/>
                <a:ea typeface="Open Sans"/>
                <a:cs typeface="Open Sans"/>
                <a:sym typeface="Open Sans"/>
              </a:rPr>
              <a:t>This experience has consistently shown that integrating impact investing strategies provides profound benefits for families, including enhanced family cohesion, meaningful engagement across generations, development of new areas of expertise, and a renewed sense of purpose in wealth stewardship. </a:t>
            </a:r>
            <a:endParaRPr dirty="0"/>
          </a:p>
          <a:p>
            <a:pPr marL="0" marR="0" lvl="0" indent="0" algn="l" rtl="0">
              <a:spcBef>
                <a:spcPts val="1200"/>
              </a:spcBef>
              <a:spcAft>
                <a:spcPts val="0"/>
              </a:spcAft>
              <a:buNone/>
            </a:pPr>
            <a:r>
              <a:rPr lang="en-GB" sz="2200" b="0" i="0" u="none" strike="noStrike" cap="none" dirty="0">
                <a:solidFill>
                  <a:srgbClr val="808080"/>
                </a:solidFill>
                <a:latin typeface="Open Sans"/>
                <a:ea typeface="Open Sans"/>
                <a:cs typeface="Open Sans"/>
                <a:sym typeface="Open Sans"/>
              </a:rPr>
              <a:t>I look forward to exploring how I can support you on this journey.  </a:t>
            </a:r>
            <a:endParaRPr dirty="0"/>
          </a:p>
          <a:p>
            <a:pPr marL="0" marR="0" lvl="0" indent="0" algn="l" rtl="0">
              <a:spcBef>
                <a:spcPts val="1200"/>
              </a:spcBef>
              <a:spcAft>
                <a:spcPts val="0"/>
              </a:spcAft>
              <a:buNone/>
            </a:pPr>
            <a:endParaRPr sz="2400" b="0" i="0" u="none" strike="noStrike" cap="none" dirty="0">
              <a:solidFill>
                <a:srgbClr val="5E5E5E"/>
              </a:solidFill>
              <a:latin typeface="Helvetica Neue"/>
              <a:ea typeface="Helvetica Neue"/>
              <a:cs typeface="Helvetica Neue"/>
              <a:sym typeface="Helvetica Neue"/>
            </a:endParaRPr>
          </a:p>
          <a:p>
            <a:pPr marL="0" marR="0" lvl="0" indent="0" algn="l" rtl="0">
              <a:spcBef>
                <a:spcPts val="1200"/>
              </a:spcBef>
              <a:spcAft>
                <a:spcPts val="0"/>
              </a:spcAft>
              <a:buNone/>
            </a:pPr>
            <a:r>
              <a:rPr lang="en-GB" sz="2200" b="0" i="0" u="none" strike="noStrike" cap="none" dirty="0">
                <a:solidFill>
                  <a:srgbClr val="808080"/>
                </a:solidFill>
                <a:latin typeface="Open Sans"/>
                <a:ea typeface="Open Sans"/>
                <a:cs typeface="Open Sans"/>
                <a:sym typeface="Open Sans"/>
              </a:rPr>
              <a:t>Best regards,</a:t>
            </a:r>
            <a:endParaRPr dirty="0"/>
          </a:p>
          <a:p>
            <a:pPr marL="0" marR="0" lvl="0" indent="0" algn="l" rtl="0">
              <a:spcBef>
                <a:spcPts val="1200"/>
              </a:spcBef>
              <a:spcAft>
                <a:spcPts val="0"/>
              </a:spcAft>
              <a:buNone/>
            </a:pPr>
            <a:endParaRPr sz="2400" b="0" i="0" u="none" strike="noStrike" cap="none" dirty="0">
              <a:solidFill>
                <a:srgbClr val="5E5E5E"/>
              </a:solidFill>
              <a:latin typeface="Helvetica Neue"/>
              <a:ea typeface="Helvetica Neue"/>
              <a:cs typeface="Helvetica Neue"/>
              <a:sym typeface="Helvetica Neue"/>
            </a:endParaRPr>
          </a:p>
          <a:p>
            <a:pPr marL="0" marR="0" lvl="0" indent="0" algn="l" rtl="0">
              <a:spcBef>
                <a:spcPts val="1200"/>
              </a:spcBef>
              <a:spcAft>
                <a:spcPts val="0"/>
              </a:spcAft>
              <a:buNone/>
            </a:pPr>
            <a:endParaRPr sz="2400" b="0" i="0" u="none" strike="noStrike" cap="none" dirty="0">
              <a:solidFill>
                <a:srgbClr val="5E5E5E"/>
              </a:solidFill>
              <a:latin typeface="Helvetica Neue"/>
              <a:ea typeface="Helvetica Neue"/>
              <a:cs typeface="Helvetica Neue"/>
              <a:sym typeface="Helvetica Neue"/>
            </a:endParaRPr>
          </a:p>
          <a:p>
            <a:pPr marL="0" marR="0" lvl="0" indent="0" algn="l" rtl="0">
              <a:spcBef>
                <a:spcPts val="1200"/>
              </a:spcBef>
              <a:spcAft>
                <a:spcPts val="0"/>
              </a:spcAft>
              <a:buNone/>
            </a:pPr>
            <a:endParaRPr sz="2400" b="0" i="0" u="none" strike="noStrike" cap="none" dirty="0">
              <a:solidFill>
                <a:srgbClr val="5E5E5E"/>
              </a:solidFill>
              <a:latin typeface="Helvetica Neue"/>
              <a:ea typeface="Helvetica Neue"/>
              <a:cs typeface="Helvetica Neue"/>
              <a:sym typeface="Helvetica Neue"/>
            </a:endParaRPr>
          </a:p>
          <a:p>
            <a:pPr marL="0" marR="0" lvl="0" indent="0" algn="l" rtl="0">
              <a:spcBef>
                <a:spcPts val="1200"/>
              </a:spcBef>
              <a:spcAft>
                <a:spcPts val="0"/>
              </a:spcAft>
              <a:buNone/>
            </a:pPr>
            <a:endParaRPr sz="2400" b="0" i="0" u="none" strike="noStrike" cap="none" dirty="0">
              <a:solidFill>
                <a:srgbClr val="5E5E5E"/>
              </a:solidFill>
              <a:latin typeface="Helvetica Neue"/>
              <a:ea typeface="Helvetica Neue"/>
              <a:cs typeface="Helvetica Neue"/>
              <a:sym typeface="Helvetica Neue"/>
            </a:endParaRPr>
          </a:p>
          <a:p>
            <a:pPr marL="0" marR="0" lvl="0" indent="0" algn="l" rtl="0">
              <a:spcBef>
                <a:spcPts val="1200"/>
              </a:spcBef>
              <a:spcAft>
                <a:spcPts val="0"/>
              </a:spcAft>
              <a:buNone/>
            </a:pPr>
            <a:endParaRPr sz="2400" b="0" i="0" u="none" strike="noStrike" cap="none" dirty="0">
              <a:solidFill>
                <a:srgbClr val="5E5E5E"/>
              </a:solidFill>
              <a:latin typeface="Helvetica Neue"/>
              <a:ea typeface="Helvetica Neue"/>
              <a:cs typeface="Helvetica Neue"/>
              <a:sym typeface="Helvetica Neue"/>
            </a:endParaRPr>
          </a:p>
          <a:p>
            <a:pPr marL="0" marR="0" lvl="0" indent="0" algn="l" rtl="0">
              <a:spcBef>
                <a:spcPts val="1200"/>
              </a:spcBef>
              <a:spcAft>
                <a:spcPts val="0"/>
              </a:spcAft>
              <a:buNone/>
            </a:pPr>
            <a:r>
              <a:rPr lang="en-GB" sz="2200" b="0" i="0" u="none" strike="noStrike" cap="none" dirty="0">
                <a:solidFill>
                  <a:srgbClr val="808080"/>
                </a:solidFill>
                <a:latin typeface="Open Sans"/>
                <a:ea typeface="Open Sans"/>
                <a:cs typeface="Open Sans"/>
                <a:sym typeface="Open Sans"/>
              </a:rPr>
              <a:t>Dr James Gifford</a:t>
            </a:r>
            <a:br>
              <a:rPr lang="en-GB" sz="2200" b="0" i="0" u="none" strike="noStrike" cap="none" dirty="0">
                <a:solidFill>
                  <a:srgbClr val="808080"/>
                </a:solidFill>
                <a:latin typeface="Open Sans"/>
                <a:ea typeface="Open Sans"/>
                <a:cs typeface="Open Sans"/>
                <a:sym typeface="Open Sans"/>
              </a:rPr>
            </a:br>
            <a:r>
              <a:rPr lang="en-GB" sz="2200" b="0" i="0" u="none" strike="noStrike" cap="none" dirty="0">
                <a:solidFill>
                  <a:srgbClr val="808080"/>
                </a:solidFill>
                <a:latin typeface="Open Sans"/>
                <a:ea typeface="Open Sans"/>
                <a:cs typeface="Open Sans"/>
                <a:sym typeface="Open Sans"/>
              </a:rPr>
              <a:t>Founder and CEO</a:t>
            </a:r>
            <a:endParaRPr dirty="0"/>
          </a:p>
        </p:txBody>
      </p:sp>
      <p:sp>
        <p:nvSpPr>
          <p:cNvPr id="129" name="Google Shape;129;p2" descr="Rectangle 2"/>
          <p:cNvSpPr/>
          <p:nvPr/>
        </p:nvSpPr>
        <p:spPr>
          <a:xfrm>
            <a:off x="12603163" y="0"/>
            <a:ext cx="11780837" cy="3965575"/>
          </a:xfrm>
          <a:prstGeom prst="rect">
            <a:avLst/>
          </a:prstGeom>
          <a:solidFill>
            <a:srgbClr val="609CAB"/>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3600" b="0" i="0" u="none" strike="noStrike" cap="none">
              <a:solidFill>
                <a:srgbClr val="FFFFFF"/>
              </a:solidFill>
              <a:latin typeface="Calibri"/>
              <a:ea typeface="Calibri"/>
              <a:cs typeface="Calibri"/>
              <a:sym typeface="Calibri"/>
            </a:endParaRPr>
          </a:p>
        </p:txBody>
      </p:sp>
      <p:sp>
        <p:nvSpPr>
          <p:cNvPr id="130" name="Google Shape;130;p2" descr="TextBox 8"/>
          <p:cNvSpPr txBox="1"/>
          <p:nvPr/>
        </p:nvSpPr>
        <p:spPr>
          <a:xfrm>
            <a:off x="1395413" y="1952625"/>
            <a:ext cx="7162800" cy="201295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6000" b="1" i="0" u="none" strike="noStrike" cap="none">
                <a:solidFill>
                  <a:srgbClr val="609CAB"/>
                </a:solidFill>
                <a:latin typeface="Montserrat SemiBold"/>
                <a:ea typeface="Montserrat SemiBold"/>
                <a:cs typeface="Montserrat SemiBold"/>
                <a:sym typeface="Montserrat SemiBold"/>
              </a:rPr>
              <a:t>Message from </a:t>
            </a:r>
            <a:endParaRPr/>
          </a:p>
          <a:p>
            <a:pPr marL="0" marR="0" lvl="0" indent="0" algn="l" rtl="0">
              <a:spcBef>
                <a:spcPts val="0"/>
              </a:spcBef>
              <a:spcAft>
                <a:spcPts val="0"/>
              </a:spcAft>
              <a:buNone/>
            </a:pPr>
            <a:r>
              <a:rPr lang="en-GB" sz="6000" b="1" i="0" u="none" strike="noStrike" cap="none">
                <a:solidFill>
                  <a:srgbClr val="609CAB"/>
                </a:solidFill>
                <a:latin typeface="Montserrat SemiBold"/>
                <a:ea typeface="Montserrat SemiBold"/>
                <a:cs typeface="Montserrat SemiBold"/>
                <a:sym typeface="Montserrat SemiBold"/>
              </a:rPr>
              <a:t>Dr James Gifford</a:t>
            </a:r>
            <a:endParaRPr/>
          </a:p>
        </p:txBody>
      </p:sp>
      <p:pic>
        <p:nvPicPr>
          <p:cNvPr id="131" name="Google Shape;131;p2"/>
          <p:cNvPicPr preferRelativeResize="0"/>
          <p:nvPr/>
        </p:nvPicPr>
        <p:blipFill rotWithShape="1">
          <a:blip r:embed="rId3">
            <a:alphaModFix/>
          </a:blip>
          <a:srcRect/>
          <a:stretch/>
        </p:blipFill>
        <p:spPr>
          <a:xfrm>
            <a:off x="12603163" y="9692992"/>
            <a:ext cx="2663925" cy="1908908"/>
          </a:xfrm>
          <a:prstGeom prst="rect">
            <a:avLst/>
          </a:prstGeom>
          <a:noFill/>
          <a:ln>
            <a:noFill/>
          </a:ln>
        </p:spPr>
      </p:pic>
      <p:pic>
        <p:nvPicPr>
          <p:cNvPr id="132" name="Google Shape;132;p2"/>
          <p:cNvPicPr preferRelativeResize="0"/>
          <p:nvPr/>
        </p:nvPicPr>
        <p:blipFill rotWithShape="1">
          <a:blip r:embed="rId4">
            <a:alphaModFix/>
          </a:blip>
          <a:srcRect/>
          <a:stretch/>
        </p:blipFill>
        <p:spPr>
          <a:xfrm>
            <a:off x="10501313" y="1780740"/>
            <a:ext cx="4203700" cy="4203700"/>
          </a:xfrm>
          <a:prstGeom prst="rect">
            <a:avLst/>
          </a:prstGeom>
          <a:noFill/>
          <a:ln>
            <a:noFill/>
          </a:ln>
        </p:spPr>
      </p:pic>
      <p:pic>
        <p:nvPicPr>
          <p:cNvPr id="133" name="Google Shape;133;p2" descr="A blue and green logo&#10;&#10;AI-generated content may be incorrect."/>
          <p:cNvPicPr preferRelativeResize="0"/>
          <p:nvPr/>
        </p:nvPicPr>
        <p:blipFill rotWithShape="1">
          <a:blip r:embed="rId5">
            <a:alphaModFix/>
          </a:blip>
          <a:srcRect t="39436" b="38205"/>
          <a:stretch/>
        </p:blipFill>
        <p:spPr>
          <a:xfrm>
            <a:off x="18096656" y="11826552"/>
            <a:ext cx="5932714" cy="1266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3" descr="Rectangle 12"/>
          <p:cNvSpPr/>
          <p:nvPr/>
        </p:nvSpPr>
        <p:spPr>
          <a:xfrm>
            <a:off x="22563138" y="0"/>
            <a:ext cx="1955800" cy="13714413"/>
          </a:xfrm>
          <a:prstGeom prst="rect">
            <a:avLst/>
          </a:prstGeom>
          <a:solidFill>
            <a:srgbClr val="609CAB"/>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3600" b="0" i="0" u="none" strike="noStrike" cap="none">
              <a:solidFill>
                <a:srgbClr val="FFFFFF"/>
              </a:solidFill>
              <a:latin typeface="Calibri"/>
              <a:ea typeface="Calibri"/>
              <a:cs typeface="Calibri"/>
              <a:sym typeface="Calibri"/>
            </a:endParaRPr>
          </a:p>
        </p:txBody>
      </p:sp>
      <p:sp>
        <p:nvSpPr>
          <p:cNvPr id="139" name="Google Shape;139;p3" descr="TextBox 8"/>
          <p:cNvSpPr txBox="1"/>
          <p:nvPr/>
        </p:nvSpPr>
        <p:spPr>
          <a:xfrm>
            <a:off x="1395412" y="1952625"/>
            <a:ext cx="10436547" cy="2031325"/>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6000" b="1" i="0" u="none" strike="noStrike" cap="none">
                <a:solidFill>
                  <a:srgbClr val="609CAB"/>
                </a:solidFill>
                <a:latin typeface="Montserrat SemiBold"/>
                <a:ea typeface="Montserrat SemiBold"/>
                <a:cs typeface="Montserrat SemiBold"/>
                <a:sym typeface="Montserrat SemiBold"/>
              </a:rPr>
              <a:t>Honouring your legacy, igniting the next chapter</a:t>
            </a:r>
            <a:endParaRPr/>
          </a:p>
        </p:txBody>
      </p:sp>
      <p:sp>
        <p:nvSpPr>
          <p:cNvPr id="140" name="Google Shape;140;p3" descr="Rectangle 13"/>
          <p:cNvSpPr txBox="1"/>
          <p:nvPr/>
        </p:nvSpPr>
        <p:spPr>
          <a:xfrm>
            <a:off x="1606824" y="5057800"/>
            <a:ext cx="9460487" cy="7848872"/>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None/>
            </a:pPr>
            <a:r>
              <a:rPr lang="en-GB" sz="2200" b="0" i="0" u="none" strike="noStrike" cap="none">
                <a:solidFill>
                  <a:srgbClr val="808080"/>
                </a:solidFill>
                <a:latin typeface="Open Sans"/>
                <a:ea typeface="Open Sans"/>
                <a:cs typeface="Open Sans"/>
                <a:sym typeface="Open Sans"/>
              </a:rPr>
              <a:t>With new generations stepping forward and professional management increasingly in place, families face a pivotal moment: how to shape their capital so it reflects shared values, strengthens unity, and creates opportunities for the future. The decisions made now will define both family cohesion and the role families play in addressing global challenges.</a:t>
            </a:r>
            <a:endParaRPr/>
          </a:p>
          <a:p>
            <a:pPr marL="0" marR="0" lvl="0" indent="0" algn="l" rtl="0">
              <a:lnSpc>
                <a:spcPct val="120000"/>
              </a:lnSpc>
              <a:spcBef>
                <a:spcPts val="0"/>
              </a:spcBef>
              <a:spcAft>
                <a:spcPts val="0"/>
              </a:spcAft>
              <a:buNone/>
            </a:pPr>
            <a:endParaRPr sz="2200" b="0" i="0" u="none" strike="noStrike" cap="none">
              <a:solidFill>
                <a:srgbClr val="808080"/>
              </a:solidFill>
              <a:latin typeface="Open Sans"/>
              <a:ea typeface="Open Sans"/>
              <a:cs typeface="Open Sans"/>
              <a:sym typeface="Open Sans"/>
            </a:endParaRPr>
          </a:p>
          <a:p>
            <a:pPr marL="0" marR="0" lvl="0" indent="0" algn="l" rtl="0">
              <a:lnSpc>
                <a:spcPct val="120000"/>
              </a:lnSpc>
              <a:spcBef>
                <a:spcPts val="0"/>
              </a:spcBef>
              <a:spcAft>
                <a:spcPts val="0"/>
              </a:spcAft>
              <a:buNone/>
            </a:pPr>
            <a:r>
              <a:rPr lang="en-GB" sz="2200" b="0" i="0" u="none" strike="noStrike" cap="none">
                <a:solidFill>
                  <a:srgbClr val="808080"/>
                </a:solidFill>
                <a:latin typeface="Open Sans"/>
                <a:ea typeface="Open Sans"/>
                <a:cs typeface="Open Sans"/>
                <a:sym typeface="Open Sans"/>
              </a:rPr>
              <a:t>This masterclass is designed to support families at this juncture. It blends the discipline of investment with the inspiration of impact, where purpose meets profit — from venture capital in climate tech and AI for development to new business models for inclusive growth. And doing this across asset classes to bring sustainability into a whole-of-portfolio approach. </a:t>
            </a:r>
            <a:endParaRPr/>
          </a:p>
          <a:p>
            <a:pPr marL="0" marR="0" lvl="0" indent="0" algn="l" rtl="0">
              <a:lnSpc>
                <a:spcPct val="120000"/>
              </a:lnSpc>
              <a:spcBef>
                <a:spcPts val="0"/>
              </a:spcBef>
              <a:spcAft>
                <a:spcPts val="0"/>
              </a:spcAft>
              <a:buNone/>
            </a:pPr>
            <a:endParaRPr sz="2000" b="0" i="0" u="none" strike="noStrike" cap="none">
              <a:solidFill>
                <a:srgbClr val="808080"/>
              </a:solidFill>
              <a:latin typeface="Open Sans"/>
              <a:ea typeface="Open Sans"/>
              <a:cs typeface="Open Sans"/>
              <a:sym typeface="Open Sans"/>
            </a:endParaRPr>
          </a:p>
        </p:txBody>
      </p:sp>
      <p:sp>
        <p:nvSpPr>
          <p:cNvPr id="141" name="Google Shape;141;p3" descr="Rectangle 13"/>
          <p:cNvSpPr txBox="1"/>
          <p:nvPr/>
        </p:nvSpPr>
        <p:spPr>
          <a:xfrm>
            <a:off x="11839362" y="5057800"/>
            <a:ext cx="8869064" cy="69850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None/>
            </a:pPr>
            <a:r>
              <a:rPr lang="en-GB" sz="2200" b="0" i="0" u="none" strike="noStrike" cap="none">
                <a:solidFill>
                  <a:srgbClr val="808080"/>
                </a:solidFill>
                <a:latin typeface="Open Sans"/>
                <a:ea typeface="Open Sans"/>
                <a:cs typeface="Open Sans"/>
                <a:sym typeface="Open Sans"/>
              </a:rPr>
              <a:t>For the next generation, this is an agenda to explore emerging sectors and themes, develop investment skills and networks, and contribute to the family’s strategic direction. </a:t>
            </a:r>
            <a:endParaRPr/>
          </a:p>
          <a:p>
            <a:pPr marL="0" marR="0" lvl="0" indent="0" algn="l" rtl="0">
              <a:lnSpc>
                <a:spcPct val="120000"/>
              </a:lnSpc>
              <a:spcBef>
                <a:spcPts val="0"/>
              </a:spcBef>
              <a:spcAft>
                <a:spcPts val="0"/>
              </a:spcAft>
              <a:buNone/>
            </a:pPr>
            <a:endParaRPr sz="2200" b="0" i="0" u="none" strike="noStrike" cap="none">
              <a:solidFill>
                <a:srgbClr val="808080"/>
              </a:solidFill>
              <a:latin typeface="Open Sans"/>
              <a:ea typeface="Open Sans"/>
              <a:cs typeface="Open Sans"/>
              <a:sym typeface="Open Sans"/>
            </a:endParaRPr>
          </a:p>
          <a:p>
            <a:pPr marL="0" marR="0" lvl="0" indent="0" algn="l" rtl="0">
              <a:lnSpc>
                <a:spcPct val="120000"/>
              </a:lnSpc>
              <a:spcBef>
                <a:spcPts val="0"/>
              </a:spcBef>
              <a:spcAft>
                <a:spcPts val="0"/>
              </a:spcAft>
              <a:buNone/>
            </a:pPr>
            <a:r>
              <a:rPr lang="en-GB" sz="2200" b="0" i="0" u="none" strike="noStrike" cap="none">
                <a:solidFill>
                  <a:srgbClr val="808080"/>
                </a:solidFill>
                <a:latin typeface="Open Sans"/>
                <a:ea typeface="Open Sans"/>
                <a:cs typeface="Open Sans"/>
                <a:sym typeface="Open Sans"/>
              </a:rPr>
              <a:t>For the family as a whole, it is a chance to create an expanded and positive vision of the future, building on legacy and values, and creating a roadmap for investments that deliver financial returns and measurable impact. In doing so, families can position themselves as leaders not only in business, but also in shaping the future of impact investing.</a:t>
            </a:r>
            <a:endParaRPr sz="2200" b="0" i="0" u="none" strike="noStrike" cap="none">
              <a:solidFill>
                <a:srgbClr val="808080"/>
              </a:solidFill>
              <a:highlight>
                <a:srgbClr val="FFFF00"/>
              </a:highlight>
              <a:latin typeface="Open Sans"/>
              <a:ea typeface="Open Sans"/>
              <a:cs typeface="Open Sans"/>
              <a:sym typeface="Open Sans"/>
            </a:endParaRPr>
          </a:p>
          <a:p>
            <a:pPr marL="0" marR="0" lvl="0" indent="0" algn="l" rtl="0">
              <a:lnSpc>
                <a:spcPct val="120000"/>
              </a:lnSpc>
              <a:spcBef>
                <a:spcPts val="0"/>
              </a:spcBef>
              <a:spcAft>
                <a:spcPts val="0"/>
              </a:spcAft>
              <a:buNone/>
            </a:pPr>
            <a:endParaRPr sz="2000" b="0" i="0" u="none" strike="noStrike" cap="none">
              <a:solidFill>
                <a:srgbClr val="808080"/>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4" descr="Picture Placeholder 1"/>
          <p:cNvPicPr preferRelativeResize="0"/>
          <p:nvPr/>
        </p:nvPicPr>
        <p:blipFill rotWithShape="1">
          <a:blip r:embed="rId3">
            <a:alphaModFix/>
          </a:blip>
          <a:srcRect t="12560" b="12560"/>
          <a:stretch/>
        </p:blipFill>
        <p:spPr>
          <a:xfrm>
            <a:off x="12595225" y="0"/>
            <a:ext cx="12192000" cy="13716000"/>
          </a:xfrm>
          <a:prstGeom prst="rect">
            <a:avLst/>
          </a:prstGeom>
          <a:noFill/>
          <a:ln>
            <a:noFill/>
          </a:ln>
        </p:spPr>
      </p:pic>
      <p:sp>
        <p:nvSpPr>
          <p:cNvPr id="147" name="Google Shape;147;p4" descr="TextBox 2"/>
          <p:cNvSpPr txBox="1"/>
          <p:nvPr/>
        </p:nvSpPr>
        <p:spPr>
          <a:xfrm>
            <a:off x="1420813" y="1609725"/>
            <a:ext cx="10226675" cy="2011363"/>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6000" b="1" i="0" u="none" strike="noStrike" cap="none">
                <a:solidFill>
                  <a:srgbClr val="609CAB"/>
                </a:solidFill>
                <a:latin typeface="Montserrat SemiBold"/>
                <a:ea typeface="Montserrat SemiBold"/>
                <a:cs typeface="Montserrat SemiBold"/>
                <a:sym typeface="Montserrat SemiBold"/>
              </a:rPr>
              <a:t>Why leverage impact investing for your family?</a:t>
            </a:r>
            <a:endParaRPr/>
          </a:p>
        </p:txBody>
      </p:sp>
      <p:sp>
        <p:nvSpPr>
          <p:cNvPr id="148" name="Google Shape;148;p4" descr="Rectangle 3"/>
          <p:cNvSpPr txBox="1"/>
          <p:nvPr/>
        </p:nvSpPr>
        <p:spPr>
          <a:xfrm>
            <a:off x="1414464" y="5869396"/>
            <a:ext cx="4365625" cy="1977208"/>
          </a:xfrm>
          <a:prstGeom prst="rect">
            <a:avLst/>
          </a:prstGeom>
          <a:noFill/>
          <a:ln>
            <a:noFill/>
          </a:ln>
        </p:spPr>
        <p:txBody>
          <a:bodyPr spcFirstLastPara="1" wrap="square" lIns="0" tIns="0" rIns="0" bIns="0" anchor="t" anchorCtr="0">
            <a:spAutoFit/>
          </a:bodyPr>
          <a:lstStyle/>
          <a:p>
            <a:pPr marL="342900" marR="0" lvl="0" indent="-342900" algn="l" rtl="0">
              <a:lnSpc>
                <a:spcPct val="150000"/>
              </a:lnSpc>
              <a:spcBef>
                <a:spcPts val="0"/>
              </a:spcBef>
              <a:spcAft>
                <a:spcPts val="0"/>
              </a:spcAft>
              <a:buClr>
                <a:srgbClr val="609CAB"/>
              </a:buClr>
              <a:buSzPts val="2200"/>
              <a:buFont typeface="Arial"/>
              <a:buChar char="•"/>
            </a:pPr>
            <a:r>
              <a:rPr lang="en-GB" sz="2200" b="0" i="0" u="none" strike="noStrike" cap="none">
                <a:solidFill>
                  <a:srgbClr val="808080"/>
                </a:solidFill>
                <a:latin typeface="Open Sans"/>
                <a:ea typeface="Open Sans"/>
                <a:cs typeface="Open Sans"/>
                <a:sym typeface="Open Sans"/>
              </a:rPr>
              <a:t>A deeper understanding of the key global trends and pressing social and environmental issues.</a:t>
            </a:r>
            <a:endParaRPr/>
          </a:p>
        </p:txBody>
      </p:sp>
      <p:sp>
        <p:nvSpPr>
          <p:cNvPr id="149" name="Google Shape;149;p4" descr="TextBox 4"/>
          <p:cNvSpPr txBox="1"/>
          <p:nvPr/>
        </p:nvSpPr>
        <p:spPr>
          <a:xfrm>
            <a:off x="1420812" y="4008438"/>
            <a:ext cx="10226675" cy="1046162"/>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2800" b="0" i="0" u="none" strike="noStrike" cap="none">
                <a:solidFill>
                  <a:srgbClr val="5E5E5E"/>
                </a:solidFill>
                <a:latin typeface="Montserrat"/>
                <a:ea typeface="Montserrat"/>
                <a:cs typeface="Montserrat"/>
                <a:sym typeface="Montserrat"/>
              </a:rPr>
              <a:t>By embarking on this impact investment journey, your family will gain:</a:t>
            </a:r>
            <a:endParaRPr/>
          </a:p>
        </p:txBody>
      </p:sp>
      <p:sp>
        <p:nvSpPr>
          <p:cNvPr id="150" name="Google Shape;150;p4" descr="Rectangle 9"/>
          <p:cNvSpPr txBox="1"/>
          <p:nvPr/>
        </p:nvSpPr>
        <p:spPr>
          <a:xfrm>
            <a:off x="1414464" y="7972834"/>
            <a:ext cx="4365625" cy="1469377"/>
          </a:xfrm>
          <a:prstGeom prst="rect">
            <a:avLst/>
          </a:prstGeom>
          <a:noFill/>
          <a:ln>
            <a:noFill/>
          </a:ln>
        </p:spPr>
        <p:txBody>
          <a:bodyPr spcFirstLastPara="1" wrap="square" lIns="0" tIns="0" rIns="0" bIns="0" anchor="t" anchorCtr="0">
            <a:spAutoFit/>
          </a:bodyPr>
          <a:lstStyle/>
          <a:p>
            <a:pPr marL="393700" marR="0" lvl="0" indent="-393700" algn="l" rtl="0">
              <a:lnSpc>
                <a:spcPct val="150000"/>
              </a:lnSpc>
              <a:spcBef>
                <a:spcPts val="0"/>
              </a:spcBef>
              <a:spcAft>
                <a:spcPts val="0"/>
              </a:spcAft>
              <a:buClr>
                <a:srgbClr val="609CAB"/>
              </a:buClr>
              <a:buSzPts val="2200"/>
              <a:buFont typeface="Open Sans"/>
              <a:buChar char="•"/>
            </a:pPr>
            <a:r>
              <a:rPr lang="en-GB" sz="2200" b="0" i="0" u="none" strike="noStrike" cap="none">
                <a:solidFill>
                  <a:srgbClr val="808080"/>
                </a:solidFill>
                <a:latin typeface="Open Sans"/>
                <a:ea typeface="Open Sans"/>
                <a:cs typeface="Open Sans"/>
                <a:sym typeface="Open Sans"/>
              </a:rPr>
              <a:t>Knowledge of investable opportunities in sustainability and impact investing.</a:t>
            </a:r>
            <a:endParaRPr/>
          </a:p>
        </p:txBody>
      </p:sp>
      <p:sp>
        <p:nvSpPr>
          <p:cNvPr id="151" name="Google Shape;151;p4" descr="Rectangle 9"/>
          <p:cNvSpPr txBox="1"/>
          <p:nvPr/>
        </p:nvSpPr>
        <p:spPr>
          <a:xfrm>
            <a:off x="1414464" y="10077859"/>
            <a:ext cx="4473575" cy="1469377"/>
          </a:xfrm>
          <a:prstGeom prst="rect">
            <a:avLst/>
          </a:prstGeom>
          <a:noFill/>
          <a:ln>
            <a:noFill/>
          </a:ln>
        </p:spPr>
        <p:txBody>
          <a:bodyPr spcFirstLastPara="1" wrap="square" lIns="0" tIns="0" rIns="0" bIns="0" anchor="t" anchorCtr="0">
            <a:spAutoFit/>
          </a:bodyPr>
          <a:lstStyle/>
          <a:p>
            <a:pPr marL="393700" marR="0" lvl="0" indent="-393700" algn="l" rtl="0">
              <a:lnSpc>
                <a:spcPct val="150000"/>
              </a:lnSpc>
              <a:spcBef>
                <a:spcPts val="0"/>
              </a:spcBef>
              <a:spcAft>
                <a:spcPts val="0"/>
              </a:spcAft>
              <a:buClr>
                <a:srgbClr val="609CAB"/>
              </a:buClr>
              <a:buSzPts val="2200"/>
              <a:buFont typeface="Open Sans"/>
              <a:buChar char="•"/>
            </a:pPr>
            <a:r>
              <a:rPr lang="en-GB" sz="2200" b="0" i="0" u="none" strike="noStrike" cap="none">
                <a:solidFill>
                  <a:srgbClr val="808080"/>
                </a:solidFill>
                <a:latin typeface="Open Sans"/>
                <a:ea typeface="Open Sans"/>
                <a:cs typeface="Open Sans"/>
                <a:sym typeface="Open Sans"/>
              </a:rPr>
              <a:t>Practical skills and tools to assess, manage, and maximise impact in investments.</a:t>
            </a:r>
            <a:endParaRPr/>
          </a:p>
        </p:txBody>
      </p:sp>
      <p:sp>
        <p:nvSpPr>
          <p:cNvPr id="152" name="Google Shape;152;p4" descr="Rectangle 3"/>
          <p:cNvSpPr txBox="1"/>
          <p:nvPr/>
        </p:nvSpPr>
        <p:spPr>
          <a:xfrm>
            <a:off x="6604001" y="5869396"/>
            <a:ext cx="5184775" cy="1977208"/>
          </a:xfrm>
          <a:prstGeom prst="rect">
            <a:avLst/>
          </a:prstGeom>
          <a:noFill/>
          <a:ln>
            <a:noFill/>
          </a:ln>
        </p:spPr>
        <p:txBody>
          <a:bodyPr spcFirstLastPara="1" wrap="square" lIns="0" tIns="0" rIns="0" bIns="0" anchor="t" anchorCtr="0">
            <a:spAutoFit/>
          </a:bodyPr>
          <a:lstStyle/>
          <a:p>
            <a:pPr marL="393700" marR="0" lvl="0" indent="-393700" algn="l" rtl="0">
              <a:lnSpc>
                <a:spcPct val="150000"/>
              </a:lnSpc>
              <a:spcBef>
                <a:spcPts val="0"/>
              </a:spcBef>
              <a:spcAft>
                <a:spcPts val="0"/>
              </a:spcAft>
              <a:buClr>
                <a:srgbClr val="609CAB"/>
              </a:buClr>
              <a:buSzPts val="2200"/>
              <a:buFont typeface="Open Sans"/>
              <a:buChar char="•"/>
            </a:pPr>
            <a:r>
              <a:rPr lang="en-GB" sz="2200" b="0" i="0" u="none" strike="noStrike" cap="none">
                <a:solidFill>
                  <a:srgbClr val="808080"/>
                </a:solidFill>
                <a:latin typeface="Open Sans"/>
                <a:ea typeface="Open Sans"/>
                <a:cs typeface="Open Sans"/>
                <a:sym typeface="Open Sans"/>
              </a:rPr>
              <a:t>Clear ways forward for constructing a sustainable and impactful portfolio for the family office and foundation.</a:t>
            </a:r>
            <a:endParaRPr/>
          </a:p>
        </p:txBody>
      </p:sp>
      <p:sp>
        <p:nvSpPr>
          <p:cNvPr id="153" name="Google Shape;153;p4" descr="Rectangle 9"/>
          <p:cNvSpPr txBox="1"/>
          <p:nvPr/>
        </p:nvSpPr>
        <p:spPr>
          <a:xfrm>
            <a:off x="6604001" y="7972834"/>
            <a:ext cx="5184775" cy="1977208"/>
          </a:xfrm>
          <a:prstGeom prst="rect">
            <a:avLst/>
          </a:prstGeom>
          <a:noFill/>
          <a:ln>
            <a:noFill/>
          </a:ln>
        </p:spPr>
        <p:txBody>
          <a:bodyPr spcFirstLastPara="1" wrap="square" lIns="0" tIns="0" rIns="0" bIns="0" anchor="t" anchorCtr="0">
            <a:spAutoFit/>
          </a:bodyPr>
          <a:lstStyle/>
          <a:p>
            <a:pPr marL="393700" marR="0" lvl="0" indent="-393700" algn="l" rtl="0">
              <a:lnSpc>
                <a:spcPct val="150000"/>
              </a:lnSpc>
              <a:spcBef>
                <a:spcPts val="0"/>
              </a:spcBef>
              <a:spcAft>
                <a:spcPts val="0"/>
              </a:spcAft>
              <a:buClr>
                <a:srgbClr val="609CAB"/>
              </a:buClr>
              <a:buSzPts val="2200"/>
              <a:buFont typeface="Open Sans"/>
              <a:buChar char="•"/>
            </a:pPr>
            <a:r>
              <a:rPr lang="en-GB" sz="2200" b="0" i="0" u="none" strike="noStrike" cap="none">
                <a:solidFill>
                  <a:srgbClr val="808080"/>
                </a:solidFill>
                <a:latin typeface="Open Sans"/>
                <a:ea typeface="Open Sans"/>
                <a:cs typeface="Open Sans"/>
                <a:sym typeface="Open Sans"/>
              </a:rPr>
              <a:t>Enhanced family governance structures, ensuring clarity and unity around your investment vision and values.</a:t>
            </a:r>
            <a:endParaRPr/>
          </a:p>
        </p:txBody>
      </p:sp>
      <p:sp>
        <p:nvSpPr>
          <p:cNvPr id="154" name="Google Shape;154;p4" descr="Rectangle 9"/>
          <p:cNvSpPr txBox="1"/>
          <p:nvPr/>
        </p:nvSpPr>
        <p:spPr>
          <a:xfrm>
            <a:off x="6604001" y="10077859"/>
            <a:ext cx="5184775" cy="1977208"/>
          </a:xfrm>
          <a:prstGeom prst="rect">
            <a:avLst/>
          </a:prstGeom>
          <a:noFill/>
          <a:ln>
            <a:noFill/>
          </a:ln>
        </p:spPr>
        <p:txBody>
          <a:bodyPr spcFirstLastPara="1" wrap="square" lIns="0" tIns="0" rIns="0" bIns="0" anchor="t" anchorCtr="0">
            <a:spAutoFit/>
          </a:bodyPr>
          <a:lstStyle/>
          <a:p>
            <a:pPr marL="393700" marR="0" lvl="0" indent="-393700" algn="l" rtl="0">
              <a:lnSpc>
                <a:spcPct val="150000"/>
              </a:lnSpc>
              <a:spcBef>
                <a:spcPts val="0"/>
              </a:spcBef>
              <a:spcAft>
                <a:spcPts val="0"/>
              </a:spcAft>
              <a:buClr>
                <a:srgbClr val="609CAB"/>
              </a:buClr>
              <a:buSzPts val="2200"/>
              <a:buFont typeface="Open Sans"/>
              <a:buChar char="•"/>
            </a:pPr>
            <a:r>
              <a:rPr lang="en-GB" sz="2200" b="0" i="0" u="none" strike="noStrike" cap="none">
                <a:solidFill>
                  <a:srgbClr val="808080"/>
                </a:solidFill>
                <a:latin typeface="Open Sans"/>
                <a:ea typeface="Open Sans"/>
                <a:cs typeface="Open Sans"/>
                <a:sym typeface="Open Sans"/>
              </a:rPr>
              <a:t>Opportunities for experiential learning and skills development through engaging directly with innovative investments.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5" descr="TextBox 5"/>
          <p:cNvSpPr txBox="1"/>
          <p:nvPr/>
        </p:nvSpPr>
        <p:spPr>
          <a:xfrm>
            <a:off x="1557338" y="2573338"/>
            <a:ext cx="6794500" cy="2031325"/>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6000" b="1" i="0" u="none" strike="noStrike" cap="none">
                <a:solidFill>
                  <a:srgbClr val="609CAB"/>
                </a:solidFill>
                <a:latin typeface="Montserrat SemiBold"/>
                <a:ea typeface="Montserrat SemiBold"/>
                <a:cs typeface="Montserrat SemiBold"/>
                <a:sym typeface="Montserrat SemiBold"/>
              </a:rPr>
              <a:t>Proposed masterclass</a:t>
            </a:r>
            <a:endParaRPr/>
          </a:p>
        </p:txBody>
      </p:sp>
      <p:sp>
        <p:nvSpPr>
          <p:cNvPr id="160" name="Google Shape;160;p5" descr="Rectangle 6"/>
          <p:cNvSpPr txBox="1"/>
          <p:nvPr/>
        </p:nvSpPr>
        <p:spPr>
          <a:xfrm>
            <a:off x="1557338" y="5688013"/>
            <a:ext cx="7435850" cy="6224524"/>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None/>
            </a:pPr>
            <a:r>
              <a:rPr lang="en-GB" sz="2200" b="0" i="0" u="none" strike="noStrike" cap="none">
                <a:solidFill>
                  <a:srgbClr val="808080"/>
                </a:solidFill>
                <a:latin typeface="Open Sans"/>
                <a:ea typeface="Open Sans"/>
                <a:cs typeface="Open Sans"/>
                <a:sym typeface="Open Sans"/>
              </a:rPr>
              <a:t>To support your family in making informed and impactful investment decisions, Additionality Capital proposes a customised, in-person masterclass designed specifically for your context.</a:t>
            </a:r>
            <a:endParaRPr/>
          </a:p>
          <a:p>
            <a:pPr marL="0" marR="0" lvl="0" indent="0" algn="l" rtl="0">
              <a:lnSpc>
                <a:spcPct val="150000"/>
              </a:lnSpc>
              <a:spcBef>
                <a:spcPts val="0"/>
              </a:spcBef>
              <a:spcAft>
                <a:spcPts val="0"/>
              </a:spcAft>
              <a:buNone/>
            </a:pPr>
            <a:endParaRPr sz="2200" b="0" i="0" u="none" strike="noStrike" cap="none">
              <a:solidFill>
                <a:srgbClr val="808080"/>
              </a:solidFill>
              <a:latin typeface="Open Sans"/>
              <a:ea typeface="Open Sans"/>
              <a:cs typeface="Open Sans"/>
              <a:sym typeface="Open Sans"/>
            </a:endParaRPr>
          </a:p>
          <a:p>
            <a:pPr marL="0" marR="0" lvl="0" indent="0" algn="l" rtl="0">
              <a:lnSpc>
                <a:spcPct val="150000"/>
              </a:lnSpc>
              <a:spcBef>
                <a:spcPts val="0"/>
              </a:spcBef>
              <a:spcAft>
                <a:spcPts val="0"/>
              </a:spcAft>
              <a:buNone/>
            </a:pPr>
            <a:r>
              <a:rPr lang="en-GB" sz="2200" b="0" i="0" u="none" strike="noStrike" cap="none">
                <a:solidFill>
                  <a:srgbClr val="808080"/>
                </a:solidFill>
                <a:latin typeface="Open Sans"/>
                <a:ea typeface="Open Sans"/>
                <a:cs typeface="Open Sans"/>
                <a:sym typeface="Open Sans"/>
              </a:rPr>
              <a:t>This masterclass can serve to bring everyone onto the same page, and, ideally, agree on a path forward for the family’s investments. </a:t>
            </a:r>
            <a:endParaRPr/>
          </a:p>
          <a:p>
            <a:pPr marL="0" marR="0" lvl="0" indent="0" algn="l" rtl="0">
              <a:lnSpc>
                <a:spcPct val="150000"/>
              </a:lnSpc>
              <a:spcBef>
                <a:spcPts val="0"/>
              </a:spcBef>
              <a:spcAft>
                <a:spcPts val="0"/>
              </a:spcAft>
              <a:buNone/>
            </a:pPr>
            <a:endParaRPr sz="2200" b="0" i="0" u="none" strike="noStrike" cap="none">
              <a:solidFill>
                <a:srgbClr val="808080"/>
              </a:solidFill>
              <a:latin typeface="Open Sans"/>
              <a:ea typeface="Open Sans"/>
              <a:cs typeface="Open Sans"/>
              <a:sym typeface="Open Sans"/>
            </a:endParaRPr>
          </a:p>
          <a:p>
            <a:pPr marL="0" marR="0" lvl="0" indent="0" algn="l" rtl="0">
              <a:lnSpc>
                <a:spcPct val="150000"/>
              </a:lnSpc>
              <a:spcBef>
                <a:spcPts val="0"/>
              </a:spcBef>
              <a:spcAft>
                <a:spcPts val="0"/>
              </a:spcAft>
              <a:buNone/>
            </a:pPr>
            <a:r>
              <a:rPr lang="en-GB" sz="2200" b="0" i="0" u="none" strike="noStrike" cap="none">
                <a:solidFill>
                  <a:srgbClr val="808080"/>
                </a:solidFill>
                <a:latin typeface="Open Sans"/>
                <a:ea typeface="Open Sans"/>
                <a:cs typeface="Open Sans"/>
                <a:sym typeface="Open Sans"/>
              </a:rPr>
              <a:t>The format can be tailored — from a private family-only session to a workshop including peer families for shared learning and exchange.</a:t>
            </a:r>
            <a:endParaRPr sz="2200" b="0" i="0" u="none" strike="noStrike" cap="none">
              <a:solidFill>
                <a:srgbClr val="808080"/>
              </a:solidFill>
              <a:latin typeface="Open Sans"/>
              <a:ea typeface="Open Sans"/>
              <a:cs typeface="Open Sans"/>
              <a:sym typeface="Open Sans"/>
            </a:endParaRPr>
          </a:p>
        </p:txBody>
      </p:sp>
      <p:graphicFrame>
        <p:nvGraphicFramePr>
          <p:cNvPr id="161" name="Google Shape;161;p5"/>
          <p:cNvGraphicFramePr/>
          <p:nvPr/>
        </p:nvGraphicFramePr>
        <p:xfrm>
          <a:off x="11403013" y="5060950"/>
          <a:ext cx="3000000" cy="3000000"/>
        </p:xfrm>
        <a:graphic>
          <a:graphicData uri="http://schemas.openxmlformats.org/drawingml/2006/table">
            <a:tbl>
              <a:tblPr>
                <a:noFill/>
                <a:tableStyleId>{A86BC4A3-DD8A-47BB-B956-01A3C380E839}</a:tableStyleId>
              </a:tblPr>
              <a:tblGrid>
                <a:gridCol w="1874825">
                  <a:extLst>
                    <a:ext uri="{9D8B030D-6E8A-4147-A177-3AD203B41FA5}">
                      <a16:colId xmlns:a16="http://schemas.microsoft.com/office/drawing/2014/main" val="20000"/>
                    </a:ext>
                  </a:extLst>
                </a:gridCol>
                <a:gridCol w="9940925">
                  <a:extLst>
                    <a:ext uri="{9D8B030D-6E8A-4147-A177-3AD203B41FA5}">
                      <a16:colId xmlns:a16="http://schemas.microsoft.com/office/drawing/2014/main" val="20001"/>
                    </a:ext>
                  </a:extLst>
                </a:gridCol>
              </a:tblGrid>
              <a:tr h="1447800">
                <a:tc>
                  <a:txBody>
                    <a:bodyPr/>
                    <a:lstStyle/>
                    <a:p>
                      <a:pPr marL="0" marR="0" lvl="0" indent="0" algn="ctr" rtl="0">
                        <a:lnSpc>
                          <a:spcPct val="100000"/>
                        </a:lnSpc>
                        <a:spcBef>
                          <a:spcPts val="0"/>
                        </a:spcBef>
                        <a:spcAft>
                          <a:spcPts val="0"/>
                        </a:spcAft>
                        <a:buClr>
                          <a:schemeClr val="dk1"/>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a:txBody>
                  <a:tcPr marL="0" marR="0" marT="0" marB="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609CAB"/>
                    </a:solidFill>
                  </a:tcPr>
                </a:tc>
                <a:tc>
                  <a:txBody>
                    <a:bodyPr/>
                    <a:lstStyle/>
                    <a:p>
                      <a:pPr marL="0" marR="0" lvl="0" indent="0" algn="l" rtl="0">
                        <a:lnSpc>
                          <a:spcPct val="100000"/>
                        </a:lnSpc>
                        <a:spcBef>
                          <a:spcPts val="0"/>
                        </a:spcBef>
                        <a:spcAft>
                          <a:spcPts val="0"/>
                        </a:spcAft>
                        <a:buClr>
                          <a:srgbClr val="000000"/>
                        </a:buClr>
                        <a:buSzPts val="2200"/>
                        <a:buFont typeface="Montserrat"/>
                        <a:buNone/>
                      </a:pPr>
                      <a:r>
                        <a:rPr lang="en-GB" sz="2200" b="0" i="0" u="none" strike="noStrike" cap="none">
                          <a:solidFill>
                            <a:srgbClr val="000000"/>
                          </a:solidFill>
                          <a:latin typeface="Montserrat"/>
                          <a:ea typeface="Montserrat"/>
                          <a:cs typeface="Montserrat"/>
                          <a:sym typeface="Montserrat"/>
                        </a:rPr>
                        <a:t>Arrive morning</a:t>
                      </a:r>
                      <a:br>
                        <a:rPr lang="en-GB" sz="2200" b="0" i="0" u="none" strike="noStrike" cap="none">
                          <a:solidFill>
                            <a:srgbClr val="000000"/>
                          </a:solidFill>
                          <a:latin typeface="Montserrat"/>
                          <a:ea typeface="Montserrat"/>
                          <a:cs typeface="Montserrat"/>
                          <a:sym typeface="Montserrat"/>
                        </a:rPr>
                      </a:br>
                      <a:r>
                        <a:rPr lang="en-GB" sz="2200" b="0" i="0" u="none" strike="noStrike" cap="none">
                          <a:solidFill>
                            <a:srgbClr val="000000"/>
                          </a:solidFill>
                          <a:latin typeface="Montserrat"/>
                          <a:ea typeface="Montserrat"/>
                          <a:cs typeface="Montserrat"/>
                          <a:sym typeface="Montserrat"/>
                        </a:rPr>
                        <a:t>Afternoon preparation and dinner</a:t>
                      </a:r>
                      <a:endParaRPr sz="1800" b="0" i="0" u="none" strike="noStrike" cap="none">
                        <a:solidFill>
                          <a:srgbClr val="000000"/>
                        </a:solidFill>
                        <a:latin typeface="Helvetica Neue"/>
                        <a:ea typeface="Helvetica Neue"/>
                        <a:cs typeface="Helvetica Neue"/>
                        <a:sym typeface="Helvetica Neue"/>
                      </a:endParaRPr>
                    </a:p>
                  </a:txBody>
                  <a:tcPr marL="279400" marR="279400" marT="279400" marB="27940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609CAB">
                        <a:alpha val="17254"/>
                      </a:srgbClr>
                    </a:solidFill>
                  </a:tcPr>
                </a:tc>
                <a:extLst>
                  <a:ext uri="{0D108BD9-81ED-4DB2-BD59-A6C34878D82A}">
                    <a16:rowId xmlns:a16="http://schemas.microsoft.com/office/drawing/2014/main" val="10000"/>
                  </a:ext>
                </a:extLst>
              </a:tr>
              <a:tr h="1447800">
                <a:tc>
                  <a:txBody>
                    <a:bodyPr/>
                    <a:lstStyle/>
                    <a:p>
                      <a:pPr marL="0" marR="0" lvl="0" indent="0" algn="ctr" rtl="0">
                        <a:lnSpc>
                          <a:spcPct val="100000"/>
                        </a:lnSpc>
                        <a:spcBef>
                          <a:spcPts val="0"/>
                        </a:spcBef>
                        <a:spcAft>
                          <a:spcPts val="0"/>
                        </a:spcAft>
                        <a:buClr>
                          <a:srgbClr val="FFFFFF"/>
                        </a:buClr>
                        <a:buSzPts val="2500"/>
                        <a:buFont typeface="Calibri"/>
                        <a:buNone/>
                      </a:pPr>
                      <a:r>
                        <a:rPr lang="en-GB" sz="2500" b="1" i="0" u="none" strike="noStrike" cap="none">
                          <a:solidFill>
                            <a:srgbClr val="FFFFFF"/>
                          </a:solidFill>
                          <a:latin typeface="Calibri"/>
                          <a:ea typeface="Calibri"/>
                          <a:cs typeface="Calibri"/>
                          <a:sym typeface="Calibri"/>
                        </a:rPr>
                        <a:t>Day 1</a:t>
                      </a:r>
                      <a:endParaRPr sz="1800" b="0" i="0" u="none" strike="noStrike" cap="none">
                        <a:solidFill>
                          <a:srgbClr val="000000"/>
                        </a:solidFill>
                        <a:latin typeface="Helvetica Neue"/>
                        <a:ea typeface="Helvetica Neue"/>
                        <a:cs typeface="Helvetica Neue"/>
                        <a:sym typeface="Helvetica Neue"/>
                      </a:endParaRPr>
                    </a:p>
                  </a:txBody>
                  <a:tcPr marL="0" marR="0" marT="0" marB="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609CAB"/>
                    </a:solidFill>
                  </a:tcPr>
                </a:tc>
                <a:tc>
                  <a:txBody>
                    <a:bodyPr/>
                    <a:lstStyle/>
                    <a:p>
                      <a:pPr marL="0" marR="0" lvl="0" indent="0" algn="l" rtl="0">
                        <a:lnSpc>
                          <a:spcPct val="100000"/>
                        </a:lnSpc>
                        <a:spcBef>
                          <a:spcPts val="0"/>
                        </a:spcBef>
                        <a:spcAft>
                          <a:spcPts val="0"/>
                        </a:spcAft>
                        <a:buClr>
                          <a:srgbClr val="000000"/>
                        </a:buClr>
                        <a:buSzPts val="2200"/>
                        <a:buFont typeface="Montserrat"/>
                        <a:buNone/>
                      </a:pPr>
                      <a:r>
                        <a:rPr lang="en-GB" sz="2200" b="0" i="0" u="none" strike="noStrike" cap="none">
                          <a:solidFill>
                            <a:srgbClr val="000000"/>
                          </a:solidFill>
                          <a:latin typeface="Montserrat"/>
                          <a:ea typeface="Montserrat"/>
                          <a:cs typeface="Montserrat"/>
                          <a:sym typeface="Montserrat"/>
                        </a:rPr>
                        <a:t>Masterclass Day 1 (with peer families, optional) </a:t>
                      </a:r>
                      <a:endParaRPr/>
                    </a:p>
                    <a:p>
                      <a:pPr marL="0" marR="0" lvl="0" indent="0" algn="l" rtl="0">
                        <a:lnSpc>
                          <a:spcPct val="100000"/>
                        </a:lnSpc>
                        <a:spcBef>
                          <a:spcPts val="0"/>
                        </a:spcBef>
                        <a:spcAft>
                          <a:spcPts val="0"/>
                        </a:spcAft>
                        <a:buClr>
                          <a:srgbClr val="000000"/>
                        </a:buClr>
                        <a:buSzPts val="2200"/>
                        <a:buFont typeface="Montserrat"/>
                        <a:buNone/>
                      </a:pPr>
                      <a:r>
                        <a:rPr lang="en-GB" sz="2200" b="0" i="0" u="none" strike="noStrike" cap="none">
                          <a:solidFill>
                            <a:srgbClr val="000000"/>
                          </a:solidFill>
                          <a:latin typeface="Montserrat"/>
                          <a:ea typeface="Montserrat"/>
                          <a:cs typeface="Montserrat"/>
                          <a:sym typeface="Montserrat"/>
                        </a:rPr>
                        <a:t>Optional group dinner</a:t>
                      </a:r>
                      <a:endParaRPr sz="1800" b="0" i="0" u="none" strike="noStrike" cap="none">
                        <a:solidFill>
                          <a:srgbClr val="000000"/>
                        </a:solidFill>
                        <a:latin typeface="Helvetica Neue"/>
                        <a:ea typeface="Helvetica Neue"/>
                        <a:cs typeface="Helvetica Neue"/>
                        <a:sym typeface="Helvetica Neue"/>
                      </a:endParaRPr>
                    </a:p>
                  </a:txBody>
                  <a:tcPr marL="279400" marR="279400" marT="279400" marB="27940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609CAB">
                        <a:alpha val="17254"/>
                      </a:srgbClr>
                    </a:solidFill>
                  </a:tcPr>
                </a:tc>
                <a:extLst>
                  <a:ext uri="{0D108BD9-81ED-4DB2-BD59-A6C34878D82A}">
                    <a16:rowId xmlns:a16="http://schemas.microsoft.com/office/drawing/2014/main" val="10001"/>
                  </a:ext>
                </a:extLst>
              </a:tr>
              <a:tr h="1447800">
                <a:tc>
                  <a:txBody>
                    <a:bodyPr/>
                    <a:lstStyle/>
                    <a:p>
                      <a:pPr marL="0" marR="0" lvl="0" indent="0" algn="ctr" rtl="0">
                        <a:lnSpc>
                          <a:spcPct val="100000"/>
                        </a:lnSpc>
                        <a:spcBef>
                          <a:spcPts val="0"/>
                        </a:spcBef>
                        <a:spcAft>
                          <a:spcPts val="0"/>
                        </a:spcAft>
                        <a:buClr>
                          <a:srgbClr val="FFFFFF"/>
                        </a:buClr>
                        <a:buSzPts val="2500"/>
                        <a:buFont typeface="Calibri"/>
                        <a:buNone/>
                      </a:pPr>
                      <a:r>
                        <a:rPr lang="en-GB" sz="2500" b="1" i="0" u="none" strike="noStrike" cap="none">
                          <a:solidFill>
                            <a:srgbClr val="FFFFFF"/>
                          </a:solidFill>
                          <a:latin typeface="Calibri"/>
                          <a:ea typeface="Calibri"/>
                          <a:cs typeface="Calibri"/>
                          <a:sym typeface="Calibri"/>
                        </a:rPr>
                        <a:t>Day 2</a:t>
                      </a:r>
                      <a:endParaRPr sz="1800" b="0" i="0" u="none" strike="noStrike" cap="none">
                        <a:solidFill>
                          <a:srgbClr val="000000"/>
                        </a:solidFill>
                        <a:latin typeface="Helvetica Neue"/>
                        <a:ea typeface="Helvetica Neue"/>
                        <a:cs typeface="Helvetica Neue"/>
                        <a:sym typeface="Helvetica Neue"/>
                      </a:endParaRPr>
                    </a:p>
                  </a:txBody>
                  <a:tcPr marL="0" marR="0" marT="0" marB="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609CAB"/>
                    </a:solidFill>
                  </a:tcPr>
                </a:tc>
                <a:tc>
                  <a:txBody>
                    <a:bodyPr/>
                    <a:lstStyle/>
                    <a:p>
                      <a:pPr marL="0" marR="0" lvl="0" indent="0" algn="l" rtl="0">
                        <a:lnSpc>
                          <a:spcPct val="100000"/>
                        </a:lnSpc>
                        <a:spcBef>
                          <a:spcPts val="0"/>
                        </a:spcBef>
                        <a:spcAft>
                          <a:spcPts val="0"/>
                        </a:spcAft>
                        <a:buClr>
                          <a:srgbClr val="000000"/>
                        </a:buClr>
                        <a:buSzPts val="2200"/>
                        <a:buFont typeface="Montserrat"/>
                        <a:buNone/>
                      </a:pPr>
                      <a:r>
                        <a:rPr lang="en-GB" sz="2200" b="0" i="0" u="none" strike="noStrike" cap="none">
                          <a:solidFill>
                            <a:srgbClr val="000000"/>
                          </a:solidFill>
                          <a:latin typeface="Montserrat"/>
                          <a:ea typeface="Montserrat"/>
                          <a:cs typeface="Montserrat"/>
                          <a:sym typeface="Montserrat"/>
                        </a:rPr>
                        <a:t>Masterclass Day 2 (family only)</a:t>
                      </a:r>
                      <a:br>
                        <a:rPr lang="en-GB" sz="2200" b="0" i="0" u="none" strike="noStrike" cap="none">
                          <a:solidFill>
                            <a:srgbClr val="000000"/>
                          </a:solidFill>
                          <a:latin typeface="Montserrat"/>
                          <a:ea typeface="Montserrat"/>
                          <a:cs typeface="Montserrat"/>
                          <a:sym typeface="Montserrat"/>
                        </a:rPr>
                      </a:br>
                      <a:r>
                        <a:rPr lang="en-GB" sz="2200" b="0" i="0" u="none" strike="noStrike" cap="none">
                          <a:solidFill>
                            <a:srgbClr val="000000"/>
                          </a:solidFill>
                          <a:latin typeface="Montserrat"/>
                          <a:ea typeface="Montserrat"/>
                          <a:cs typeface="Montserrat"/>
                          <a:sym typeface="Montserrat"/>
                        </a:rPr>
                        <a:t>Optional family dinner</a:t>
                      </a:r>
                      <a:endParaRPr sz="1800" b="0" i="0" u="none" strike="noStrike" cap="none">
                        <a:solidFill>
                          <a:srgbClr val="000000"/>
                        </a:solidFill>
                        <a:latin typeface="Helvetica Neue"/>
                        <a:ea typeface="Helvetica Neue"/>
                        <a:cs typeface="Helvetica Neue"/>
                        <a:sym typeface="Helvetica Neue"/>
                      </a:endParaRPr>
                    </a:p>
                  </a:txBody>
                  <a:tcPr marL="279400" marR="279400" marT="279400" marB="27940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609CAB">
                        <a:alpha val="17254"/>
                      </a:srgbClr>
                    </a:solidFill>
                  </a:tcPr>
                </a:tc>
                <a:extLst>
                  <a:ext uri="{0D108BD9-81ED-4DB2-BD59-A6C34878D82A}">
                    <a16:rowId xmlns:a16="http://schemas.microsoft.com/office/drawing/2014/main" val="10002"/>
                  </a:ext>
                </a:extLst>
              </a:tr>
              <a:tr h="1447800">
                <a:tc>
                  <a:txBody>
                    <a:bodyPr/>
                    <a:lstStyle/>
                    <a:p>
                      <a:pPr marL="0" marR="0" lvl="0" indent="0" algn="ctr" rtl="0">
                        <a:lnSpc>
                          <a:spcPct val="100000"/>
                        </a:lnSpc>
                        <a:spcBef>
                          <a:spcPts val="0"/>
                        </a:spcBef>
                        <a:spcAft>
                          <a:spcPts val="0"/>
                        </a:spcAft>
                        <a:buClr>
                          <a:srgbClr val="FFFFFF"/>
                        </a:buClr>
                        <a:buSzPts val="2500"/>
                        <a:buFont typeface="Calibri"/>
                        <a:buNone/>
                      </a:pPr>
                      <a:r>
                        <a:rPr lang="en-GB" sz="2500" b="1" i="0" u="none" strike="noStrike" cap="none">
                          <a:solidFill>
                            <a:srgbClr val="FFFFFF"/>
                          </a:solidFill>
                          <a:latin typeface="Calibri"/>
                          <a:ea typeface="Calibri"/>
                          <a:cs typeface="Calibri"/>
                          <a:sym typeface="Calibri"/>
                        </a:rPr>
                        <a:t>Day 3</a:t>
                      </a:r>
                      <a:endParaRPr sz="1800" b="0" i="0" u="none" strike="noStrike" cap="none">
                        <a:solidFill>
                          <a:srgbClr val="000000"/>
                        </a:solidFill>
                        <a:latin typeface="Helvetica Neue"/>
                        <a:ea typeface="Helvetica Neue"/>
                        <a:cs typeface="Helvetica Neue"/>
                        <a:sym typeface="Helvetica Neue"/>
                      </a:endParaRPr>
                    </a:p>
                  </a:txBody>
                  <a:tcPr marL="0" marR="0" marT="0" marB="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609CAB"/>
                    </a:solidFill>
                  </a:tcPr>
                </a:tc>
                <a:tc>
                  <a:txBody>
                    <a:bodyPr/>
                    <a:lstStyle/>
                    <a:p>
                      <a:pPr marL="0" marR="0" lvl="0" indent="0" algn="l" rtl="0">
                        <a:lnSpc>
                          <a:spcPct val="100000"/>
                        </a:lnSpc>
                        <a:spcBef>
                          <a:spcPts val="0"/>
                        </a:spcBef>
                        <a:spcAft>
                          <a:spcPts val="0"/>
                        </a:spcAft>
                        <a:buClr>
                          <a:srgbClr val="000000"/>
                        </a:buClr>
                        <a:buSzPts val="2200"/>
                        <a:buFont typeface="Montserrat"/>
                        <a:buNone/>
                      </a:pPr>
                      <a:r>
                        <a:rPr lang="en-GB" sz="2200" b="0" i="0" u="none" strike="noStrike" cap="none">
                          <a:solidFill>
                            <a:srgbClr val="000000"/>
                          </a:solidFill>
                          <a:latin typeface="Montserrat"/>
                          <a:ea typeface="Montserrat"/>
                          <a:cs typeface="Montserrat"/>
                          <a:sym typeface="Montserrat"/>
                        </a:rPr>
                        <a:t>Implementation and strategy discussions </a:t>
                      </a:r>
                      <a:br>
                        <a:rPr lang="en-GB" sz="2200" b="0" i="0" u="none" strike="noStrike" cap="none">
                          <a:solidFill>
                            <a:srgbClr val="000000"/>
                          </a:solidFill>
                          <a:latin typeface="Montserrat"/>
                          <a:ea typeface="Montserrat"/>
                          <a:cs typeface="Montserrat"/>
                          <a:sym typeface="Montserrat"/>
                        </a:rPr>
                      </a:br>
                      <a:r>
                        <a:rPr lang="en-GB" sz="2200" b="0" i="0" u="none" strike="noStrike" cap="none">
                          <a:solidFill>
                            <a:srgbClr val="000000"/>
                          </a:solidFill>
                          <a:latin typeface="Montserrat"/>
                          <a:ea typeface="Montserrat"/>
                          <a:cs typeface="Montserrat"/>
                          <a:sym typeface="Montserrat"/>
                        </a:rPr>
                        <a:t>(key family members and advisors)</a:t>
                      </a:r>
                      <a:endParaRPr sz="1800" b="0" i="0" u="none" strike="noStrike" cap="none">
                        <a:solidFill>
                          <a:srgbClr val="000000"/>
                        </a:solidFill>
                        <a:latin typeface="Helvetica Neue"/>
                        <a:ea typeface="Helvetica Neue"/>
                        <a:cs typeface="Helvetica Neue"/>
                        <a:sym typeface="Helvetica Neue"/>
                      </a:endParaRPr>
                    </a:p>
                  </a:txBody>
                  <a:tcPr marL="279400" marR="279400" marT="279400" marB="27940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609CAB">
                        <a:alpha val="17254"/>
                      </a:srgbClr>
                    </a:solidFill>
                  </a:tcPr>
                </a:tc>
                <a:extLst>
                  <a:ext uri="{0D108BD9-81ED-4DB2-BD59-A6C34878D82A}">
                    <a16:rowId xmlns:a16="http://schemas.microsoft.com/office/drawing/2014/main" val="10003"/>
                  </a:ext>
                </a:extLst>
              </a:tr>
              <a:tr h="1036650">
                <a:tc>
                  <a:txBody>
                    <a:bodyPr/>
                    <a:lstStyle/>
                    <a:p>
                      <a:pPr marL="0" marR="0" lvl="0" indent="0" algn="ctr" rtl="0">
                        <a:lnSpc>
                          <a:spcPct val="100000"/>
                        </a:lnSpc>
                        <a:spcBef>
                          <a:spcPts val="0"/>
                        </a:spcBef>
                        <a:spcAft>
                          <a:spcPts val="0"/>
                        </a:spcAft>
                        <a:buClr>
                          <a:schemeClr val="dk1"/>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a:txBody>
                  <a:tcPr marL="0" marR="0" marT="0" marB="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609CAB"/>
                    </a:solidFill>
                  </a:tcPr>
                </a:tc>
                <a:tc>
                  <a:txBody>
                    <a:bodyPr/>
                    <a:lstStyle/>
                    <a:p>
                      <a:pPr marL="0" marR="0" lvl="0" indent="0" algn="l" rtl="0">
                        <a:lnSpc>
                          <a:spcPct val="100000"/>
                        </a:lnSpc>
                        <a:spcBef>
                          <a:spcPts val="0"/>
                        </a:spcBef>
                        <a:spcAft>
                          <a:spcPts val="0"/>
                        </a:spcAft>
                        <a:buClr>
                          <a:srgbClr val="000000"/>
                        </a:buClr>
                        <a:buSzPts val="2200"/>
                        <a:buFont typeface="Montserrat"/>
                        <a:buNone/>
                      </a:pPr>
                      <a:r>
                        <a:rPr lang="en-GB" sz="2200" b="0" i="0" u="none" strike="noStrike" cap="none">
                          <a:solidFill>
                            <a:srgbClr val="000000"/>
                          </a:solidFill>
                          <a:latin typeface="Montserrat"/>
                          <a:ea typeface="Montserrat"/>
                          <a:cs typeface="Montserrat"/>
                          <a:sym typeface="Montserrat"/>
                        </a:rPr>
                        <a:t>Depart afternoon</a:t>
                      </a:r>
                      <a:endParaRPr sz="1800" b="0" i="0" u="none" strike="noStrike" cap="none">
                        <a:solidFill>
                          <a:srgbClr val="000000"/>
                        </a:solidFill>
                        <a:latin typeface="Helvetica Neue"/>
                        <a:ea typeface="Helvetica Neue"/>
                        <a:cs typeface="Helvetica Neue"/>
                        <a:sym typeface="Helvetica Neue"/>
                      </a:endParaRPr>
                    </a:p>
                  </a:txBody>
                  <a:tcPr marL="279400" marR="279400" marT="279400" marB="279400" anchor="ctr">
                    <a:lnL w="25400" cap="flat" cmpd="sng">
                      <a:solidFill>
                        <a:srgbClr val="FFFFFF"/>
                      </a:solidFill>
                      <a:prstDash val="solid"/>
                      <a:round/>
                      <a:headEnd type="none" w="sm" len="sm"/>
                      <a:tailEnd type="none" w="sm" len="sm"/>
                    </a:lnL>
                    <a:lnR w="25400" cap="flat" cmpd="sng">
                      <a:solidFill>
                        <a:srgbClr val="FFFFFF"/>
                      </a:solidFill>
                      <a:prstDash val="solid"/>
                      <a:round/>
                      <a:headEnd type="none" w="sm" len="sm"/>
                      <a:tailEnd type="none" w="sm" len="sm"/>
                    </a:lnR>
                    <a:lnT w="25400" cap="flat" cmpd="sng">
                      <a:solidFill>
                        <a:srgbClr val="FFFFFF"/>
                      </a:solidFill>
                      <a:prstDash val="solid"/>
                      <a:round/>
                      <a:headEnd type="none" w="sm" len="sm"/>
                      <a:tailEnd type="none" w="sm" len="sm"/>
                    </a:lnT>
                    <a:lnB w="25400" cap="flat" cmpd="sng">
                      <a:solidFill>
                        <a:srgbClr val="FFFFFF"/>
                      </a:solidFill>
                      <a:prstDash val="solid"/>
                      <a:round/>
                      <a:headEnd type="none" w="sm" len="sm"/>
                      <a:tailEnd type="none" w="sm" len="sm"/>
                    </a:lnB>
                    <a:solidFill>
                      <a:srgbClr val="609CAB">
                        <a:alpha val="17254"/>
                      </a:srgbClr>
                    </a:solidFill>
                  </a:tcPr>
                </a:tc>
                <a:extLst>
                  <a:ext uri="{0D108BD9-81ED-4DB2-BD59-A6C34878D82A}">
                    <a16:rowId xmlns:a16="http://schemas.microsoft.com/office/drawing/2014/main" val="10004"/>
                  </a:ext>
                </a:extLst>
              </a:tr>
            </a:tbl>
          </a:graphicData>
        </a:graphic>
      </p:graphicFrame>
      <p:sp>
        <p:nvSpPr>
          <p:cNvPr id="162" name="Google Shape;162;p5" descr="Rectangle: Rounded Corners 8"/>
          <p:cNvSpPr/>
          <p:nvPr/>
        </p:nvSpPr>
        <p:spPr>
          <a:xfrm>
            <a:off x="11403013" y="3502025"/>
            <a:ext cx="6278562" cy="1082675"/>
          </a:xfrm>
          <a:prstGeom prst="roundRect">
            <a:avLst>
              <a:gd name="adj" fmla="val 27144"/>
            </a:avLst>
          </a:prstGeom>
          <a:solidFill>
            <a:srgbClr val="609CAB">
              <a:alpha val="17254"/>
            </a:srgbClr>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3600" b="0" i="0" u="none" strike="noStrike" cap="none">
              <a:solidFill>
                <a:srgbClr val="FFFFFF"/>
              </a:solidFill>
              <a:latin typeface="Arial"/>
              <a:ea typeface="Arial"/>
              <a:cs typeface="Arial"/>
              <a:sym typeface="Arial"/>
            </a:endParaRPr>
          </a:p>
        </p:txBody>
      </p:sp>
      <p:sp>
        <p:nvSpPr>
          <p:cNvPr id="163" name="Google Shape;163;p5" descr="Rectangle 30"/>
          <p:cNvSpPr txBox="1"/>
          <p:nvPr/>
        </p:nvSpPr>
        <p:spPr>
          <a:xfrm>
            <a:off x="11757025" y="3671888"/>
            <a:ext cx="5570538" cy="742950"/>
          </a:xfrm>
          <a:prstGeom prst="rect">
            <a:avLst/>
          </a:prstGeom>
          <a:noFill/>
          <a:ln>
            <a:noFill/>
          </a:ln>
        </p:spPr>
        <p:txBody>
          <a:bodyPr spcFirstLastPara="1" wrap="square" lIns="91425" tIns="91425" rIns="91425" bIns="91425" anchor="ctr" anchorCtr="0">
            <a:noAutofit/>
          </a:bodyPr>
          <a:lstStyle/>
          <a:p>
            <a:pPr marL="0" marR="0" lvl="0" indent="0" algn="ctr" rtl="0">
              <a:lnSpc>
                <a:spcPct val="130000"/>
              </a:lnSpc>
              <a:spcBef>
                <a:spcPts val="0"/>
              </a:spcBef>
              <a:spcAft>
                <a:spcPts val="0"/>
              </a:spcAft>
              <a:buNone/>
            </a:pPr>
            <a:r>
              <a:rPr lang="en-GB" sz="3500" b="1" i="0" u="none" strike="noStrike" cap="none">
                <a:solidFill>
                  <a:srgbClr val="609CAB"/>
                </a:solidFill>
                <a:latin typeface="Rethink Sans Medium"/>
                <a:ea typeface="Rethink Sans Medium"/>
                <a:cs typeface="Rethink Sans Medium"/>
                <a:sym typeface="Rethink Sans Medium"/>
              </a:rPr>
              <a:t>Potential Itinerary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6"/>
          <p:cNvSpPr/>
          <p:nvPr/>
        </p:nvSpPr>
        <p:spPr>
          <a:xfrm>
            <a:off x="18700750" y="2938463"/>
            <a:ext cx="911225" cy="912812"/>
          </a:xfrm>
          <a:prstGeom prst="ellipse">
            <a:avLst/>
          </a:prstGeom>
          <a:solidFill>
            <a:srgbClr val="609CAB"/>
          </a:solidFill>
          <a:ln>
            <a:noFill/>
          </a:ln>
        </p:spPr>
        <p:txBody>
          <a:bodyPr spcFirstLastPara="1" wrap="square" lIns="50800" tIns="50800" rIns="50800" bIns="50800" anchor="ctr" anchorCtr="0">
            <a:noAutofit/>
          </a:bodyPr>
          <a:lstStyle/>
          <a:p>
            <a:pPr marL="0" marR="0" lvl="0" indent="0" algn="ctr" rtl="0">
              <a:spcBef>
                <a:spcPts val="0"/>
              </a:spcBef>
              <a:spcAft>
                <a:spcPts val="0"/>
              </a:spcAft>
              <a:buNone/>
            </a:pPr>
            <a:endParaRPr sz="3200" b="0" i="0" u="none" strike="noStrike" cap="none">
              <a:solidFill>
                <a:srgbClr val="FFFFFF"/>
              </a:solidFill>
              <a:latin typeface="Helvetica Neue"/>
              <a:ea typeface="Helvetica Neue"/>
              <a:cs typeface="Helvetica Neue"/>
              <a:sym typeface="Helvetica Neue"/>
            </a:endParaRPr>
          </a:p>
        </p:txBody>
      </p:sp>
      <p:sp>
        <p:nvSpPr>
          <p:cNvPr id="169" name="Google Shape;169;p6"/>
          <p:cNvSpPr/>
          <p:nvPr/>
        </p:nvSpPr>
        <p:spPr>
          <a:xfrm>
            <a:off x="14282738" y="2943225"/>
            <a:ext cx="911225" cy="911225"/>
          </a:xfrm>
          <a:prstGeom prst="ellipse">
            <a:avLst/>
          </a:prstGeom>
          <a:solidFill>
            <a:srgbClr val="609CAB"/>
          </a:solidFill>
          <a:ln>
            <a:noFill/>
          </a:ln>
        </p:spPr>
        <p:txBody>
          <a:bodyPr spcFirstLastPara="1" wrap="square" lIns="50800" tIns="50800" rIns="50800" bIns="50800" anchor="ctr" anchorCtr="0">
            <a:noAutofit/>
          </a:bodyPr>
          <a:lstStyle/>
          <a:p>
            <a:pPr marL="0" marR="0" lvl="0" indent="0" algn="ctr" rtl="0">
              <a:spcBef>
                <a:spcPts val="0"/>
              </a:spcBef>
              <a:spcAft>
                <a:spcPts val="0"/>
              </a:spcAft>
              <a:buNone/>
            </a:pPr>
            <a:endParaRPr sz="3200" b="0" i="0" u="none" strike="noStrike" cap="none">
              <a:solidFill>
                <a:srgbClr val="FFFFFF"/>
              </a:solidFill>
              <a:latin typeface="Helvetica Neue"/>
              <a:ea typeface="Helvetica Neue"/>
              <a:cs typeface="Helvetica Neue"/>
              <a:sym typeface="Helvetica Neue"/>
            </a:endParaRPr>
          </a:p>
        </p:txBody>
      </p:sp>
      <p:sp>
        <p:nvSpPr>
          <p:cNvPr id="170" name="Google Shape;170;p6" descr="Rectangle 2"/>
          <p:cNvSpPr txBox="1"/>
          <p:nvPr/>
        </p:nvSpPr>
        <p:spPr>
          <a:xfrm>
            <a:off x="949325" y="11677650"/>
            <a:ext cx="4906963" cy="1723549"/>
          </a:xfrm>
          <a:prstGeom prst="rect">
            <a:avLst/>
          </a:prstGeom>
          <a:noFill/>
          <a:ln>
            <a:noFill/>
          </a:ln>
        </p:spPr>
        <p:txBody>
          <a:bodyPr spcFirstLastPara="1" wrap="square" lIns="91425" tIns="91425" rIns="91425" bIns="91425" anchor="t" anchorCtr="0">
            <a:spAutoFit/>
          </a:bodyPr>
          <a:lstStyle/>
          <a:p>
            <a:pPr marL="317500" marR="0" lvl="0" indent="-317500" algn="l" rtl="0">
              <a:spcBef>
                <a:spcPts val="0"/>
              </a:spcBef>
              <a:spcAft>
                <a:spcPts val="0"/>
              </a:spcAft>
              <a:buNone/>
            </a:pPr>
            <a:r>
              <a:rPr lang="en-GB" sz="2500" b="0" i="0" u="none" strike="noStrike" cap="none">
                <a:solidFill>
                  <a:srgbClr val="000000"/>
                </a:solidFill>
                <a:latin typeface="Open Sans"/>
                <a:ea typeface="Open Sans"/>
                <a:cs typeface="Open Sans"/>
                <a:sym typeface="Open Sans"/>
              </a:rPr>
              <a:t>* Optional deep dives on specific impact themes and associated investment opportunities</a:t>
            </a:r>
            <a:endParaRPr/>
          </a:p>
        </p:txBody>
      </p:sp>
      <p:sp>
        <p:nvSpPr>
          <p:cNvPr id="171" name="Google Shape;171;p6" descr="TextBox 3"/>
          <p:cNvSpPr txBox="1"/>
          <p:nvPr/>
        </p:nvSpPr>
        <p:spPr>
          <a:xfrm>
            <a:off x="6515100" y="646113"/>
            <a:ext cx="11352213" cy="1723549"/>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GB" sz="5000" b="1" i="0" u="none" strike="noStrike" cap="none">
                <a:solidFill>
                  <a:srgbClr val="609CAB"/>
                </a:solidFill>
                <a:latin typeface="Montserrat SemiBold"/>
                <a:ea typeface="Montserrat SemiBold"/>
                <a:cs typeface="Montserrat SemiBold"/>
                <a:sym typeface="Montserrat SemiBold"/>
              </a:rPr>
              <a:t>Masterclass content: </a:t>
            </a:r>
            <a:br>
              <a:rPr lang="en-GB" sz="5000" b="1" i="0" u="none" strike="noStrike" cap="none">
                <a:solidFill>
                  <a:srgbClr val="609CAB"/>
                </a:solidFill>
                <a:latin typeface="Montserrat SemiBold"/>
                <a:ea typeface="Montserrat SemiBold"/>
                <a:cs typeface="Montserrat SemiBold"/>
                <a:sym typeface="Montserrat SemiBold"/>
              </a:rPr>
            </a:br>
            <a:r>
              <a:rPr lang="en-GB" sz="5000" b="1" i="0" u="none" strike="noStrike" cap="none">
                <a:solidFill>
                  <a:srgbClr val="609CAB"/>
                </a:solidFill>
                <a:latin typeface="Montserrat SemiBold"/>
                <a:ea typeface="Montserrat SemiBold"/>
                <a:cs typeface="Montserrat SemiBold"/>
                <a:sym typeface="Montserrat SemiBold"/>
              </a:rPr>
              <a:t>10 core modules over two days</a:t>
            </a:r>
            <a:endParaRPr/>
          </a:p>
        </p:txBody>
      </p:sp>
      <p:graphicFrame>
        <p:nvGraphicFramePr>
          <p:cNvPr id="172" name="Google Shape;172;p6"/>
          <p:cNvGraphicFramePr/>
          <p:nvPr/>
        </p:nvGraphicFramePr>
        <p:xfrm>
          <a:off x="3743325" y="5346700"/>
          <a:ext cx="3000000" cy="3000000"/>
        </p:xfrm>
        <a:graphic>
          <a:graphicData uri="http://schemas.openxmlformats.org/drawingml/2006/table">
            <a:tbl>
              <a:tblPr>
                <a:noFill/>
                <a:tableStyleId>{A86BC4A3-DD8A-47BB-B956-01A3C380E839}</a:tableStyleId>
              </a:tblPr>
              <a:tblGrid>
                <a:gridCol w="4418025">
                  <a:extLst>
                    <a:ext uri="{9D8B030D-6E8A-4147-A177-3AD203B41FA5}">
                      <a16:colId xmlns:a16="http://schemas.microsoft.com/office/drawing/2014/main" val="20000"/>
                    </a:ext>
                  </a:extLst>
                </a:gridCol>
                <a:gridCol w="4418000">
                  <a:extLst>
                    <a:ext uri="{9D8B030D-6E8A-4147-A177-3AD203B41FA5}">
                      <a16:colId xmlns:a16="http://schemas.microsoft.com/office/drawing/2014/main" val="20001"/>
                    </a:ext>
                  </a:extLst>
                </a:gridCol>
                <a:gridCol w="4418025">
                  <a:extLst>
                    <a:ext uri="{9D8B030D-6E8A-4147-A177-3AD203B41FA5}">
                      <a16:colId xmlns:a16="http://schemas.microsoft.com/office/drawing/2014/main" val="20002"/>
                    </a:ext>
                  </a:extLst>
                </a:gridCol>
                <a:gridCol w="4418000">
                  <a:extLst>
                    <a:ext uri="{9D8B030D-6E8A-4147-A177-3AD203B41FA5}">
                      <a16:colId xmlns:a16="http://schemas.microsoft.com/office/drawing/2014/main" val="20003"/>
                    </a:ext>
                  </a:extLst>
                </a:gridCol>
              </a:tblGrid>
              <a:tr h="1611325">
                <a:tc>
                  <a:txBody>
                    <a:bodyPr/>
                    <a:lstStyle/>
                    <a:p>
                      <a:pPr marL="304800" marR="0" lvl="0" indent="-304800" algn="l" rtl="0">
                        <a:lnSpc>
                          <a:spcPct val="100000"/>
                        </a:lnSpc>
                        <a:spcBef>
                          <a:spcPts val="0"/>
                        </a:spcBef>
                        <a:spcAft>
                          <a:spcPts val="0"/>
                        </a:spcAft>
                        <a:buClr>
                          <a:srgbClr val="609CAB"/>
                        </a:buClr>
                        <a:buSzPts val="2300"/>
                        <a:buFont typeface="Open Sans"/>
                        <a:buNone/>
                      </a:pPr>
                      <a:r>
                        <a:rPr lang="en-GB" sz="2300" b="1" i="0" u="none" strike="noStrike" cap="none">
                          <a:solidFill>
                            <a:srgbClr val="609CAB"/>
                          </a:solidFill>
                          <a:latin typeface="Open Sans"/>
                          <a:ea typeface="Open Sans"/>
                          <a:cs typeface="Open Sans"/>
                          <a:sym typeface="Open Sans"/>
                        </a:rPr>
                        <a:t>1.</a:t>
                      </a:r>
                      <a:r>
                        <a:rPr lang="en-GB" sz="2300" b="0" i="0" u="none" strike="noStrike" cap="none">
                          <a:solidFill>
                            <a:srgbClr val="000000"/>
                          </a:solidFill>
                          <a:latin typeface="Open Sans"/>
                          <a:ea typeface="Open Sans"/>
                          <a:cs typeface="Open Sans"/>
                          <a:sym typeface="Open Sans"/>
                        </a:rPr>
                        <a:t> </a:t>
                      </a:r>
                      <a:r>
                        <a:rPr lang="en-GB" sz="2300" b="0" i="0" u="none" strike="noStrike" cap="none">
                          <a:solidFill>
                            <a:srgbClr val="000000"/>
                          </a:solidFill>
                          <a:latin typeface="Helvetica Neue"/>
                          <a:ea typeface="Helvetica Neue"/>
                          <a:cs typeface="Helvetica Neue"/>
                          <a:sym typeface="Helvetica Neue"/>
                        </a:rPr>
                        <a:t>What is sustainable and impact investing? History, approaches and trends</a:t>
                      </a:r>
                      <a:endParaRPr/>
                    </a:p>
                  </a:txBody>
                  <a:tcPr marL="122800" marR="50800" marT="86800" marB="50800">
                    <a:lnL w="38100" cap="flat" cmpd="sng">
                      <a:solidFill>
                        <a:srgbClr val="609CAB"/>
                      </a:solidFill>
                      <a:prstDash val="solid"/>
                      <a:round/>
                      <a:headEnd type="none" w="sm" len="sm"/>
                      <a:tailEnd type="none" w="sm" len="sm"/>
                    </a:lnL>
                    <a:lnR w="38100" cap="flat" cmpd="sng">
                      <a:solidFill>
                        <a:srgbClr val="609CAB"/>
                      </a:solidFill>
                      <a:prstDash val="solid"/>
                      <a:round/>
                      <a:headEnd type="none" w="sm" len="sm"/>
                      <a:tailEnd type="none" w="sm" len="sm"/>
                    </a:lnR>
                    <a:lnT w="38100" cap="flat" cmpd="sng">
                      <a:solidFill>
                        <a:srgbClr val="609CAB"/>
                      </a:solidFill>
                      <a:prstDash val="solid"/>
                      <a:round/>
                      <a:headEnd type="none" w="sm" len="sm"/>
                      <a:tailEnd type="none" w="sm" len="sm"/>
                    </a:lnT>
                    <a:lnB w="38100" cap="flat" cmpd="sng">
                      <a:solidFill>
                        <a:srgbClr val="609CAB"/>
                      </a:solidFill>
                      <a:prstDash val="solid"/>
                      <a:round/>
                      <a:headEnd type="none" w="sm" len="sm"/>
                      <a:tailEnd type="none" w="sm" len="sm"/>
                    </a:lnB>
                  </a:tcPr>
                </a:tc>
                <a:tc>
                  <a:txBody>
                    <a:bodyPr/>
                    <a:lstStyle/>
                    <a:p>
                      <a:pPr marL="355600" marR="0" lvl="0" indent="-355600" algn="l" rtl="0">
                        <a:lnSpc>
                          <a:spcPct val="100000"/>
                        </a:lnSpc>
                        <a:spcBef>
                          <a:spcPts val="0"/>
                        </a:spcBef>
                        <a:spcAft>
                          <a:spcPts val="0"/>
                        </a:spcAft>
                        <a:buClr>
                          <a:srgbClr val="609CAB"/>
                        </a:buClr>
                        <a:buSzPts val="2300"/>
                        <a:buFont typeface="Helvetica Neue"/>
                        <a:buNone/>
                      </a:pPr>
                      <a:r>
                        <a:rPr lang="en-GB" sz="2300" b="1" i="0" u="none" strike="noStrike" cap="none">
                          <a:solidFill>
                            <a:srgbClr val="609CAB"/>
                          </a:solidFill>
                          <a:latin typeface="Helvetica Neue"/>
                          <a:ea typeface="Helvetica Neue"/>
                          <a:cs typeface="Helvetica Neue"/>
                          <a:sym typeface="Helvetica Neue"/>
                        </a:rPr>
                        <a:t>4.</a:t>
                      </a:r>
                      <a:r>
                        <a:rPr lang="en-GB" sz="2300" b="0" i="0" u="none" strike="noStrike" cap="none">
                          <a:solidFill>
                            <a:srgbClr val="000000"/>
                          </a:solidFill>
                          <a:latin typeface="Helvetica Neue"/>
                          <a:ea typeface="Helvetica Neue"/>
                          <a:cs typeface="Helvetica Neue"/>
                          <a:sym typeface="Helvetica Neue"/>
                        </a:rPr>
                        <a:t> </a:t>
                      </a:r>
                      <a:r>
                        <a:rPr lang="en-GB" sz="2300">
                          <a:latin typeface="Helvetica Neue"/>
                          <a:ea typeface="Helvetica Neue"/>
                          <a:cs typeface="Helvetica Neue"/>
                          <a:sym typeface="Helvetica Neue"/>
                        </a:rPr>
                        <a:t>Develop a shared family theory of change that links values, impact beliefs, and capital allocation decisions. </a:t>
                      </a:r>
                      <a:endParaRPr/>
                    </a:p>
                  </a:txBody>
                  <a:tcPr marL="122800" marR="50800" marT="86800" marB="50800">
                    <a:lnL w="38100" cap="flat" cmpd="sng">
                      <a:solidFill>
                        <a:srgbClr val="609CAB"/>
                      </a:solidFill>
                      <a:prstDash val="solid"/>
                      <a:round/>
                      <a:headEnd type="none" w="sm" len="sm"/>
                      <a:tailEnd type="none" w="sm" len="sm"/>
                    </a:lnL>
                    <a:lnR w="38100" cap="flat" cmpd="sng">
                      <a:solidFill>
                        <a:srgbClr val="609CAB"/>
                      </a:solidFill>
                      <a:prstDash val="solid"/>
                      <a:round/>
                      <a:headEnd type="none" w="sm" len="sm"/>
                      <a:tailEnd type="none" w="sm" len="sm"/>
                    </a:lnR>
                    <a:lnT w="38100" cap="flat" cmpd="sng">
                      <a:solidFill>
                        <a:srgbClr val="609CAB"/>
                      </a:solidFill>
                      <a:prstDash val="solid"/>
                      <a:round/>
                      <a:headEnd type="none" w="sm" len="sm"/>
                      <a:tailEnd type="none" w="sm" len="sm"/>
                    </a:lnT>
                    <a:lnB w="38100" cap="flat" cmpd="sng">
                      <a:solidFill>
                        <a:srgbClr val="609CAB"/>
                      </a:solidFill>
                      <a:prstDash val="solid"/>
                      <a:round/>
                      <a:headEnd type="none" w="sm" len="sm"/>
                      <a:tailEnd type="none" w="sm" len="sm"/>
                    </a:lnB>
                  </a:tcPr>
                </a:tc>
                <a:tc>
                  <a:txBody>
                    <a:bodyPr/>
                    <a:lstStyle/>
                    <a:p>
                      <a:pPr marL="304800" marR="0" lvl="0" indent="-304800" algn="l" rtl="0">
                        <a:lnSpc>
                          <a:spcPct val="100000"/>
                        </a:lnSpc>
                        <a:spcBef>
                          <a:spcPts val="0"/>
                        </a:spcBef>
                        <a:spcAft>
                          <a:spcPts val="0"/>
                        </a:spcAft>
                        <a:buClr>
                          <a:srgbClr val="609CAB"/>
                        </a:buClr>
                        <a:buSzPts val="2300"/>
                        <a:buFont typeface="Helvetica Neue"/>
                        <a:buNone/>
                      </a:pPr>
                      <a:r>
                        <a:rPr lang="en-GB" sz="2300" b="1" i="0" u="none" strike="noStrike" cap="none">
                          <a:solidFill>
                            <a:srgbClr val="609CAB"/>
                          </a:solidFill>
                          <a:latin typeface="Helvetica Neue"/>
                          <a:ea typeface="Helvetica Neue"/>
                          <a:cs typeface="Helvetica Neue"/>
                          <a:sym typeface="Helvetica Neue"/>
                        </a:rPr>
                        <a:t>6.</a:t>
                      </a:r>
                      <a:r>
                        <a:rPr lang="en-GB" sz="2300" b="0" i="0" u="none" strike="noStrike" cap="none">
                          <a:solidFill>
                            <a:srgbClr val="000000"/>
                          </a:solidFill>
                          <a:latin typeface="Helvetica Neue"/>
                          <a:ea typeface="Helvetica Neue"/>
                          <a:cs typeface="Helvetica Neue"/>
                          <a:sym typeface="Helvetica Neue"/>
                        </a:rPr>
                        <a:t> Putting money to work I: Leveraging advisors, wealth managers and your own team.</a:t>
                      </a:r>
                      <a:endParaRPr/>
                    </a:p>
                  </a:txBody>
                  <a:tcPr marL="122800" marR="50800" marT="86800" marB="50800">
                    <a:lnL w="38100" cap="flat" cmpd="sng">
                      <a:solidFill>
                        <a:srgbClr val="609CAB"/>
                      </a:solidFill>
                      <a:prstDash val="solid"/>
                      <a:round/>
                      <a:headEnd type="none" w="sm" len="sm"/>
                      <a:tailEnd type="none" w="sm" len="sm"/>
                    </a:lnL>
                    <a:lnR w="38100" cap="flat" cmpd="sng">
                      <a:solidFill>
                        <a:srgbClr val="609CAB"/>
                      </a:solidFill>
                      <a:prstDash val="solid"/>
                      <a:round/>
                      <a:headEnd type="none" w="sm" len="sm"/>
                      <a:tailEnd type="none" w="sm" len="sm"/>
                    </a:lnR>
                    <a:lnT w="38100" cap="flat" cmpd="sng">
                      <a:solidFill>
                        <a:srgbClr val="609CAB"/>
                      </a:solidFill>
                      <a:prstDash val="solid"/>
                      <a:round/>
                      <a:headEnd type="none" w="sm" len="sm"/>
                      <a:tailEnd type="none" w="sm" len="sm"/>
                    </a:lnT>
                    <a:lnB w="38100" cap="flat" cmpd="sng">
                      <a:solidFill>
                        <a:srgbClr val="609CAB"/>
                      </a:solidFill>
                      <a:prstDash val="solid"/>
                      <a:round/>
                      <a:headEnd type="none" w="sm" len="sm"/>
                      <a:tailEnd type="none" w="sm" len="sm"/>
                    </a:lnB>
                  </a:tcPr>
                </a:tc>
                <a:tc>
                  <a:txBody>
                    <a:bodyPr/>
                    <a:lstStyle/>
                    <a:p>
                      <a:pPr marL="355600" marR="0" lvl="0" indent="-355600" algn="l" rtl="0">
                        <a:lnSpc>
                          <a:spcPct val="100000"/>
                        </a:lnSpc>
                        <a:spcBef>
                          <a:spcPts val="0"/>
                        </a:spcBef>
                        <a:spcAft>
                          <a:spcPts val="0"/>
                        </a:spcAft>
                        <a:buClr>
                          <a:srgbClr val="609CAB"/>
                        </a:buClr>
                        <a:buSzPts val="2300"/>
                        <a:buFont typeface="Helvetica Neue"/>
                        <a:buNone/>
                      </a:pPr>
                      <a:r>
                        <a:rPr lang="en-GB" sz="2300" b="1" i="0" u="none" strike="noStrike" cap="none">
                          <a:solidFill>
                            <a:srgbClr val="609CAB"/>
                          </a:solidFill>
                          <a:latin typeface="Helvetica Neue"/>
                          <a:ea typeface="Helvetica Neue"/>
                          <a:cs typeface="Helvetica Neue"/>
                          <a:sym typeface="Helvetica Neue"/>
                        </a:rPr>
                        <a:t>9.</a:t>
                      </a:r>
                      <a:r>
                        <a:rPr lang="en-GB" sz="2300" b="0" i="0" u="none" strike="noStrike" cap="none">
                          <a:solidFill>
                            <a:srgbClr val="000000"/>
                          </a:solidFill>
                          <a:latin typeface="Helvetica Neue"/>
                          <a:ea typeface="Helvetica Neue"/>
                          <a:cs typeface="Helvetica Neue"/>
                          <a:sym typeface="Helvetica Neue"/>
                        </a:rPr>
                        <a:t> Breaking through gridlock – navigating family dynamics and building consensus around impact</a:t>
                      </a:r>
                      <a:endParaRPr/>
                    </a:p>
                  </a:txBody>
                  <a:tcPr marL="122800" marR="50800" marT="86800" marB="50800">
                    <a:lnL w="38100" cap="flat" cmpd="sng">
                      <a:solidFill>
                        <a:srgbClr val="609CAB"/>
                      </a:solidFill>
                      <a:prstDash val="solid"/>
                      <a:round/>
                      <a:headEnd type="none" w="sm" len="sm"/>
                      <a:tailEnd type="none" w="sm" len="sm"/>
                    </a:lnL>
                    <a:lnR w="38100" cap="flat" cmpd="sng">
                      <a:solidFill>
                        <a:srgbClr val="609CAB"/>
                      </a:solidFill>
                      <a:prstDash val="solid"/>
                      <a:round/>
                      <a:headEnd type="none" w="sm" len="sm"/>
                      <a:tailEnd type="none" w="sm" len="sm"/>
                    </a:lnR>
                    <a:lnT w="38100" cap="flat" cmpd="sng">
                      <a:solidFill>
                        <a:srgbClr val="609CAB"/>
                      </a:solidFill>
                      <a:prstDash val="solid"/>
                      <a:round/>
                      <a:headEnd type="none" w="sm" len="sm"/>
                      <a:tailEnd type="none" w="sm" len="sm"/>
                    </a:lnT>
                    <a:lnB w="38100" cap="flat" cmpd="sng">
                      <a:solidFill>
                        <a:srgbClr val="609CAB"/>
                      </a:solidFill>
                      <a:prstDash val="solid"/>
                      <a:round/>
                      <a:headEnd type="none" w="sm" len="sm"/>
                      <a:tailEnd type="none" w="sm" len="sm"/>
                    </a:lnB>
                  </a:tcPr>
                </a:tc>
                <a:extLst>
                  <a:ext uri="{0D108BD9-81ED-4DB2-BD59-A6C34878D82A}">
                    <a16:rowId xmlns:a16="http://schemas.microsoft.com/office/drawing/2014/main" val="10000"/>
                  </a:ext>
                </a:extLst>
              </a:tr>
              <a:tr h="1611325">
                <a:tc>
                  <a:txBody>
                    <a:bodyPr/>
                    <a:lstStyle/>
                    <a:p>
                      <a:pPr marL="304800" marR="0" lvl="0" indent="-304800" algn="l" rtl="0">
                        <a:lnSpc>
                          <a:spcPct val="100000"/>
                        </a:lnSpc>
                        <a:spcBef>
                          <a:spcPts val="0"/>
                        </a:spcBef>
                        <a:spcAft>
                          <a:spcPts val="0"/>
                        </a:spcAft>
                        <a:buClr>
                          <a:srgbClr val="609CAB"/>
                        </a:buClr>
                        <a:buSzPts val="2300"/>
                        <a:buFont typeface="Helvetica Neue"/>
                        <a:buNone/>
                      </a:pPr>
                      <a:r>
                        <a:rPr lang="en-GB" sz="2300" b="1" i="0" u="none" strike="noStrike" cap="none">
                          <a:solidFill>
                            <a:srgbClr val="609CAB"/>
                          </a:solidFill>
                          <a:latin typeface="Helvetica Neue"/>
                          <a:ea typeface="Helvetica Neue"/>
                          <a:cs typeface="Helvetica Neue"/>
                          <a:sym typeface="Helvetica Neue"/>
                        </a:rPr>
                        <a:t>2.</a:t>
                      </a:r>
                      <a:r>
                        <a:rPr lang="en-GB" sz="2300" b="0" i="0" u="none" strike="noStrike" cap="none">
                          <a:solidFill>
                            <a:srgbClr val="000000"/>
                          </a:solidFill>
                          <a:latin typeface="Helvetica Neue"/>
                          <a:ea typeface="Helvetica Neue"/>
                          <a:cs typeface="Helvetica Neue"/>
                          <a:sym typeface="Helvetica Neue"/>
                        </a:rPr>
                        <a:t> Evaluating impact at the investment and company levels?</a:t>
                      </a:r>
                      <a:endParaRPr/>
                    </a:p>
                  </a:txBody>
                  <a:tcPr marL="122800" marR="50800" marT="86800" marB="50800">
                    <a:lnL w="38100" cap="flat" cmpd="sng">
                      <a:solidFill>
                        <a:srgbClr val="609CAB"/>
                      </a:solidFill>
                      <a:prstDash val="solid"/>
                      <a:round/>
                      <a:headEnd type="none" w="sm" len="sm"/>
                      <a:tailEnd type="none" w="sm" len="sm"/>
                    </a:lnL>
                    <a:lnR w="38100" cap="flat" cmpd="sng">
                      <a:solidFill>
                        <a:srgbClr val="609CAB"/>
                      </a:solidFill>
                      <a:prstDash val="solid"/>
                      <a:round/>
                      <a:headEnd type="none" w="sm" len="sm"/>
                      <a:tailEnd type="none" w="sm" len="sm"/>
                    </a:lnR>
                    <a:lnT w="38100" cap="flat" cmpd="sng">
                      <a:solidFill>
                        <a:srgbClr val="609CAB"/>
                      </a:solidFill>
                      <a:prstDash val="solid"/>
                      <a:round/>
                      <a:headEnd type="none" w="sm" len="sm"/>
                      <a:tailEnd type="none" w="sm" len="sm"/>
                    </a:lnT>
                    <a:lnB w="38100" cap="flat" cmpd="sng">
                      <a:solidFill>
                        <a:srgbClr val="609CAB"/>
                      </a:solidFill>
                      <a:prstDash val="solid"/>
                      <a:round/>
                      <a:headEnd type="none" w="sm" len="sm"/>
                      <a:tailEnd type="none" w="sm" len="sm"/>
                    </a:lnB>
                  </a:tcPr>
                </a:tc>
                <a:tc>
                  <a:txBody>
                    <a:bodyPr/>
                    <a:lstStyle/>
                    <a:p>
                      <a:pPr marL="355600" marR="0" lvl="0" indent="-355600" algn="l" rtl="0">
                        <a:lnSpc>
                          <a:spcPct val="100000"/>
                        </a:lnSpc>
                        <a:spcBef>
                          <a:spcPts val="0"/>
                        </a:spcBef>
                        <a:spcAft>
                          <a:spcPts val="0"/>
                        </a:spcAft>
                        <a:buClr>
                          <a:srgbClr val="609CAB"/>
                        </a:buClr>
                        <a:buSzPts val="2300"/>
                        <a:buFont typeface="Helvetica Neue"/>
                        <a:buNone/>
                      </a:pPr>
                      <a:r>
                        <a:rPr lang="en-GB" sz="2300" b="1" i="0" u="none" strike="noStrike" cap="none">
                          <a:solidFill>
                            <a:srgbClr val="609CAB"/>
                          </a:solidFill>
                          <a:latin typeface="Helvetica Neue"/>
                          <a:ea typeface="Helvetica Neue"/>
                          <a:cs typeface="Helvetica Neue"/>
                          <a:sym typeface="Helvetica Neue"/>
                        </a:rPr>
                        <a:t>5</a:t>
                      </a:r>
                      <a:r>
                        <a:rPr lang="en-GB" sz="2300" b="1" i="0" u="none" strike="noStrike" cap="none">
                          <a:solidFill>
                            <a:srgbClr val="000000"/>
                          </a:solidFill>
                          <a:latin typeface="Helvetica Neue"/>
                          <a:ea typeface="Helvetica Neue"/>
                          <a:cs typeface="Helvetica Neue"/>
                          <a:sym typeface="Helvetica Neue"/>
                        </a:rPr>
                        <a:t>.</a:t>
                      </a:r>
                      <a:r>
                        <a:rPr lang="en-GB" sz="2300" b="0" i="0" u="none" strike="noStrike" cap="none">
                          <a:solidFill>
                            <a:srgbClr val="000000"/>
                          </a:solidFill>
                          <a:latin typeface="Helvetica Neue"/>
                          <a:ea typeface="Helvetica Neue"/>
                          <a:cs typeface="Helvetica Neue"/>
                          <a:sym typeface="Helvetica Neue"/>
                        </a:rPr>
                        <a:t> </a:t>
                      </a:r>
                      <a:r>
                        <a:rPr lang="en-GB" sz="2300">
                          <a:latin typeface="Helvetica Neue"/>
                          <a:ea typeface="Helvetica Neue"/>
                          <a:cs typeface="Helvetica Neue"/>
                          <a:sym typeface="Helvetica Neue"/>
                        </a:rPr>
                        <a:t>Where to focus? Selecting investment themes and issue areas for the family *</a:t>
                      </a:r>
                      <a:endParaRPr/>
                    </a:p>
                    <a:p>
                      <a:pPr marL="355600" marR="0" lvl="0" indent="-355600" algn="l" rtl="0">
                        <a:lnSpc>
                          <a:spcPct val="100000"/>
                        </a:lnSpc>
                        <a:spcBef>
                          <a:spcPts val="0"/>
                        </a:spcBef>
                        <a:spcAft>
                          <a:spcPts val="0"/>
                        </a:spcAft>
                        <a:buClr>
                          <a:srgbClr val="609CAB"/>
                        </a:buClr>
                        <a:buSzPts val="2300"/>
                        <a:buFont typeface="Helvetica Neue"/>
                        <a:buNone/>
                      </a:pPr>
                      <a:endParaRPr sz="2300">
                        <a:latin typeface="Helvetica Neue"/>
                        <a:ea typeface="Helvetica Neue"/>
                        <a:cs typeface="Helvetica Neue"/>
                        <a:sym typeface="Helvetica Neue"/>
                      </a:endParaRPr>
                    </a:p>
                  </a:txBody>
                  <a:tcPr marL="122800" marR="50800" marT="86800" marB="50800">
                    <a:lnL w="38100" cap="flat" cmpd="sng">
                      <a:solidFill>
                        <a:srgbClr val="609CAB"/>
                      </a:solidFill>
                      <a:prstDash val="solid"/>
                      <a:round/>
                      <a:headEnd type="none" w="sm" len="sm"/>
                      <a:tailEnd type="none" w="sm" len="sm"/>
                    </a:lnL>
                    <a:lnR w="38100" cap="flat" cmpd="sng">
                      <a:solidFill>
                        <a:srgbClr val="609CAB"/>
                      </a:solidFill>
                      <a:prstDash val="solid"/>
                      <a:round/>
                      <a:headEnd type="none" w="sm" len="sm"/>
                      <a:tailEnd type="none" w="sm" len="sm"/>
                    </a:lnR>
                    <a:lnT w="38100" cap="flat" cmpd="sng">
                      <a:solidFill>
                        <a:srgbClr val="609CAB"/>
                      </a:solidFill>
                      <a:prstDash val="solid"/>
                      <a:round/>
                      <a:headEnd type="none" w="sm" len="sm"/>
                      <a:tailEnd type="none" w="sm" len="sm"/>
                    </a:lnT>
                    <a:lnB w="38100" cap="flat" cmpd="sng">
                      <a:solidFill>
                        <a:srgbClr val="609CAB"/>
                      </a:solidFill>
                      <a:prstDash val="solid"/>
                      <a:round/>
                      <a:headEnd type="none" w="sm" len="sm"/>
                      <a:tailEnd type="none" w="sm" len="sm"/>
                    </a:lnB>
                  </a:tcPr>
                </a:tc>
                <a:tc>
                  <a:txBody>
                    <a:bodyPr/>
                    <a:lstStyle/>
                    <a:p>
                      <a:pPr marL="355600" marR="0" lvl="0" indent="-355600" algn="l" rtl="0">
                        <a:lnSpc>
                          <a:spcPct val="100000"/>
                        </a:lnSpc>
                        <a:spcBef>
                          <a:spcPts val="0"/>
                        </a:spcBef>
                        <a:spcAft>
                          <a:spcPts val="0"/>
                        </a:spcAft>
                        <a:buClr>
                          <a:srgbClr val="609CAB"/>
                        </a:buClr>
                        <a:buSzPts val="2300"/>
                        <a:buFont typeface="Helvetica Neue"/>
                        <a:buNone/>
                      </a:pPr>
                      <a:r>
                        <a:rPr lang="en-GB" sz="2300" b="1" i="0" u="none" strike="noStrike" cap="none">
                          <a:solidFill>
                            <a:srgbClr val="609CAB"/>
                          </a:solidFill>
                          <a:latin typeface="Helvetica Neue"/>
                          <a:ea typeface="Helvetica Neue"/>
                          <a:cs typeface="Helvetica Neue"/>
                          <a:sym typeface="Helvetica Neue"/>
                        </a:rPr>
                        <a:t>7.</a:t>
                      </a:r>
                      <a:r>
                        <a:rPr lang="en-GB" sz="2300" b="0" i="0" u="none" strike="noStrike" cap="none">
                          <a:solidFill>
                            <a:srgbClr val="000000"/>
                          </a:solidFill>
                          <a:latin typeface="Helvetica Neue"/>
                          <a:ea typeface="Helvetica Neue"/>
                          <a:cs typeface="Helvetica Neue"/>
                          <a:sym typeface="Helvetica Neue"/>
                        </a:rPr>
                        <a:t> Putting money to work II: Fund diligence – a framework for evaluating funds on financial and impact potential</a:t>
                      </a:r>
                      <a:endParaRPr/>
                    </a:p>
                  </a:txBody>
                  <a:tcPr marL="122800" marR="50800" marT="86800" marB="50800">
                    <a:lnL w="38100" cap="flat" cmpd="sng">
                      <a:solidFill>
                        <a:srgbClr val="609CAB"/>
                      </a:solidFill>
                      <a:prstDash val="solid"/>
                      <a:round/>
                      <a:headEnd type="none" w="sm" len="sm"/>
                      <a:tailEnd type="none" w="sm" len="sm"/>
                    </a:lnL>
                    <a:lnR w="38100" cap="flat" cmpd="sng">
                      <a:solidFill>
                        <a:srgbClr val="609CAB"/>
                      </a:solidFill>
                      <a:prstDash val="solid"/>
                      <a:round/>
                      <a:headEnd type="none" w="sm" len="sm"/>
                      <a:tailEnd type="none" w="sm" len="sm"/>
                    </a:lnR>
                    <a:lnT w="38100" cap="flat" cmpd="sng">
                      <a:solidFill>
                        <a:srgbClr val="609CAB"/>
                      </a:solidFill>
                      <a:prstDash val="solid"/>
                      <a:round/>
                      <a:headEnd type="none" w="sm" len="sm"/>
                      <a:tailEnd type="none" w="sm" len="sm"/>
                    </a:lnT>
                    <a:lnB w="38100" cap="flat" cmpd="sng">
                      <a:solidFill>
                        <a:srgbClr val="609CAB"/>
                      </a:solidFill>
                      <a:prstDash val="solid"/>
                      <a:round/>
                      <a:headEnd type="none" w="sm" len="sm"/>
                      <a:tailEnd type="none" w="sm" len="sm"/>
                    </a:lnB>
                  </a:tcPr>
                </a:tc>
                <a:tc>
                  <a:txBody>
                    <a:bodyPr/>
                    <a:lstStyle/>
                    <a:p>
                      <a:pPr marL="482600" marR="0" lvl="0" indent="-482600" algn="l" rtl="0">
                        <a:lnSpc>
                          <a:spcPct val="100000"/>
                        </a:lnSpc>
                        <a:spcBef>
                          <a:spcPts val="0"/>
                        </a:spcBef>
                        <a:spcAft>
                          <a:spcPts val="0"/>
                        </a:spcAft>
                        <a:buClr>
                          <a:srgbClr val="609CAB"/>
                        </a:buClr>
                        <a:buSzPts val="2300"/>
                        <a:buFont typeface="Helvetica Neue"/>
                        <a:buNone/>
                      </a:pPr>
                      <a:r>
                        <a:rPr lang="en-GB" sz="2300" b="1" i="0" u="none" strike="noStrike" cap="none">
                          <a:solidFill>
                            <a:srgbClr val="609CAB"/>
                          </a:solidFill>
                          <a:latin typeface="Helvetica Neue"/>
                          <a:ea typeface="Helvetica Neue"/>
                          <a:cs typeface="Helvetica Neue"/>
                          <a:sym typeface="Helvetica Neue"/>
                        </a:rPr>
                        <a:t>10.</a:t>
                      </a:r>
                      <a:r>
                        <a:rPr lang="en-GB" sz="2300" b="0" i="0" u="none" strike="noStrike" cap="none">
                          <a:solidFill>
                            <a:srgbClr val="000000"/>
                          </a:solidFill>
                          <a:latin typeface="Helvetica Neue"/>
                          <a:ea typeface="Helvetica Neue"/>
                          <a:cs typeface="Helvetica Neue"/>
                          <a:sym typeface="Helvetica Neue"/>
                        </a:rPr>
                        <a:t> Professional and personal development opportunities for the family: how to build investment capacity within the next gen</a:t>
                      </a:r>
                      <a:endParaRPr/>
                    </a:p>
                  </a:txBody>
                  <a:tcPr marL="122800" marR="50800" marT="86800" marB="50800">
                    <a:lnL w="38100" cap="flat" cmpd="sng">
                      <a:solidFill>
                        <a:srgbClr val="609CAB"/>
                      </a:solidFill>
                      <a:prstDash val="solid"/>
                      <a:round/>
                      <a:headEnd type="none" w="sm" len="sm"/>
                      <a:tailEnd type="none" w="sm" len="sm"/>
                    </a:lnL>
                    <a:lnR w="38100" cap="flat" cmpd="sng">
                      <a:solidFill>
                        <a:srgbClr val="609CAB"/>
                      </a:solidFill>
                      <a:prstDash val="solid"/>
                      <a:round/>
                      <a:headEnd type="none" w="sm" len="sm"/>
                      <a:tailEnd type="none" w="sm" len="sm"/>
                    </a:lnR>
                    <a:lnT w="38100" cap="flat" cmpd="sng">
                      <a:solidFill>
                        <a:srgbClr val="609CAB"/>
                      </a:solidFill>
                      <a:prstDash val="solid"/>
                      <a:round/>
                      <a:headEnd type="none" w="sm" len="sm"/>
                      <a:tailEnd type="none" w="sm" len="sm"/>
                    </a:lnT>
                    <a:lnB w="38100" cap="flat" cmpd="sng">
                      <a:solidFill>
                        <a:srgbClr val="609CAB"/>
                      </a:solidFill>
                      <a:prstDash val="solid"/>
                      <a:round/>
                      <a:headEnd type="none" w="sm" len="sm"/>
                      <a:tailEnd type="none" w="sm" len="sm"/>
                    </a:lnB>
                  </a:tcPr>
                </a:tc>
                <a:extLst>
                  <a:ext uri="{0D108BD9-81ED-4DB2-BD59-A6C34878D82A}">
                    <a16:rowId xmlns:a16="http://schemas.microsoft.com/office/drawing/2014/main" val="10001"/>
                  </a:ext>
                </a:extLst>
              </a:tr>
              <a:tr h="1611325">
                <a:tc>
                  <a:txBody>
                    <a:bodyPr/>
                    <a:lstStyle/>
                    <a:p>
                      <a:pPr marL="355600" marR="0" lvl="0" indent="-355600" algn="l" rtl="0">
                        <a:lnSpc>
                          <a:spcPct val="100000"/>
                        </a:lnSpc>
                        <a:spcBef>
                          <a:spcPts val="0"/>
                        </a:spcBef>
                        <a:spcAft>
                          <a:spcPts val="0"/>
                        </a:spcAft>
                        <a:buClr>
                          <a:srgbClr val="609CAB"/>
                        </a:buClr>
                        <a:buSzPts val="2300"/>
                        <a:buFont typeface="Helvetica Neue"/>
                        <a:buNone/>
                      </a:pPr>
                      <a:r>
                        <a:rPr lang="en-GB" sz="2300" b="1" i="0" u="none" strike="noStrike" cap="none">
                          <a:solidFill>
                            <a:srgbClr val="609CAB"/>
                          </a:solidFill>
                          <a:latin typeface="Helvetica Neue"/>
                          <a:ea typeface="Helvetica Neue"/>
                          <a:cs typeface="Helvetica Neue"/>
                          <a:sym typeface="Helvetica Neue"/>
                        </a:rPr>
                        <a:t>3.</a:t>
                      </a:r>
                      <a:r>
                        <a:rPr lang="en-GB" sz="2300" b="0" i="0" u="none" strike="noStrike" cap="none">
                          <a:solidFill>
                            <a:srgbClr val="000000"/>
                          </a:solidFill>
                          <a:latin typeface="Helvetica Neue"/>
                          <a:ea typeface="Helvetica Neue"/>
                          <a:cs typeface="Helvetica Neue"/>
                          <a:sym typeface="Helvetica Neue"/>
                        </a:rPr>
                        <a:t> Identifying sustainable strategies across asset classes</a:t>
                      </a:r>
                      <a:endParaRPr/>
                    </a:p>
                  </a:txBody>
                  <a:tcPr marL="122800" marR="50800" marT="86800" marB="50800">
                    <a:lnL w="38100" cap="flat" cmpd="sng">
                      <a:solidFill>
                        <a:srgbClr val="609CAB"/>
                      </a:solidFill>
                      <a:prstDash val="solid"/>
                      <a:round/>
                      <a:headEnd type="none" w="sm" len="sm"/>
                      <a:tailEnd type="none" w="sm" len="sm"/>
                    </a:lnL>
                    <a:lnR w="38100" cap="flat" cmpd="sng">
                      <a:solidFill>
                        <a:srgbClr val="609CAB"/>
                      </a:solidFill>
                      <a:prstDash val="solid"/>
                      <a:round/>
                      <a:headEnd type="none" w="sm" len="sm"/>
                      <a:tailEnd type="none" w="sm" len="sm"/>
                    </a:lnR>
                    <a:lnT w="38100" cap="flat" cmpd="sng">
                      <a:solidFill>
                        <a:srgbClr val="609CAB"/>
                      </a:solidFill>
                      <a:prstDash val="solid"/>
                      <a:round/>
                      <a:headEnd type="none" w="sm" len="sm"/>
                      <a:tailEnd type="none" w="sm" len="sm"/>
                    </a:lnT>
                    <a:lnB w="38100" cap="flat" cmpd="sng">
                      <a:solidFill>
                        <a:srgbClr val="609CAB"/>
                      </a:solidFill>
                      <a:prstDash val="solid"/>
                      <a:round/>
                      <a:headEnd type="none" w="sm" len="sm"/>
                      <a:tailEnd type="none" w="sm" len="sm"/>
                    </a:lnB>
                  </a:tcPr>
                </a:tc>
                <a:tc>
                  <a:txBody>
                    <a:bodyPr/>
                    <a:lstStyle/>
                    <a:p>
                      <a:pPr marL="355600" lvl="0" indent="-355600" algn="l" rtl="0">
                        <a:spcBef>
                          <a:spcPts val="0"/>
                        </a:spcBef>
                        <a:spcAft>
                          <a:spcPts val="0"/>
                        </a:spcAft>
                        <a:buClr>
                          <a:srgbClr val="609CAB"/>
                        </a:buClr>
                        <a:buSzPts val="2300"/>
                        <a:buFont typeface="Helvetica Neue"/>
                        <a:buNone/>
                      </a:pPr>
                      <a:r>
                        <a:rPr lang="en-GB" sz="2300">
                          <a:latin typeface="Helvetica Neue"/>
                          <a:ea typeface="Helvetica Neue"/>
                          <a:cs typeface="Helvetica Neue"/>
                          <a:sym typeface="Helvetica Neue"/>
                        </a:rPr>
                        <a:t>6. Developing a family investment policy – from vision and values to concrete investment strategies.</a:t>
                      </a:r>
                      <a:endParaRPr/>
                    </a:p>
                    <a:p>
                      <a:pPr marL="0" marR="0" lvl="0" indent="0" algn="l" rtl="0">
                        <a:lnSpc>
                          <a:spcPct val="100000"/>
                        </a:lnSpc>
                        <a:spcBef>
                          <a:spcPts val="0"/>
                        </a:spcBef>
                        <a:spcAft>
                          <a:spcPts val="0"/>
                        </a:spcAft>
                        <a:buClr>
                          <a:schemeClr val="dk1"/>
                        </a:buClr>
                        <a:buSzPts val="2300"/>
                        <a:buFont typeface="Helvetica Neue"/>
                        <a:buNone/>
                      </a:pPr>
                      <a:endParaRPr sz="2300">
                        <a:latin typeface="Helvetica Neue"/>
                        <a:ea typeface="Helvetica Neue"/>
                        <a:cs typeface="Helvetica Neue"/>
                        <a:sym typeface="Helvetica Neue"/>
                      </a:endParaRPr>
                    </a:p>
                  </a:txBody>
                  <a:tcPr marL="122800" marR="50800" marT="86800" marB="50800">
                    <a:lnL w="38100" cap="flat" cmpd="sng">
                      <a:solidFill>
                        <a:srgbClr val="609CAB"/>
                      </a:solidFill>
                      <a:prstDash val="solid"/>
                      <a:round/>
                      <a:headEnd type="none" w="sm" len="sm"/>
                      <a:tailEnd type="none" w="sm" len="sm"/>
                    </a:lnL>
                    <a:lnR w="38100" cap="flat" cmpd="sng">
                      <a:solidFill>
                        <a:srgbClr val="609CAB"/>
                      </a:solidFill>
                      <a:prstDash val="solid"/>
                      <a:round/>
                      <a:headEnd type="none" w="sm" len="sm"/>
                      <a:tailEnd type="none" w="sm" len="sm"/>
                    </a:lnR>
                    <a:lnT w="38100" cap="flat" cmpd="sng">
                      <a:solidFill>
                        <a:srgbClr val="609CAB"/>
                      </a:solidFill>
                      <a:prstDash val="solid"/>
                      <a:round/>
                      <a:headEnd type="none" w="sm" len="sm"/>
                      <a:tailEnd type="none" w="sm" len="sm"/>
                    </a:lnT>
                    <a:lnB w="38100" cap="flat" cmpd="sng">
                      <a:solidFill>
                        <a:srgbClr val="609CAB"/>
                      </a:solidFill>
                      <a:prstDash val="solid"/>
                      <a:round/>
                      <a:headEnd type="none" w="sm" len="sm"/>
                      <a:tailEnd type="none" w="sm" len="sm"/>
                    </a:lnB>
                  </a:tcPr>
                </a:tc>
                <a:tc>
                  <a:txBody>
                    <a:bodyPr/>
                    <a:lstStyle/>
                    <a:p>
                      <a:pPr marL="355600" marR="0" lvl="0" indent="-355600" algn="l" rtl="0">
                        <a:lnSpc>
                          <a:spcPct val="100000"/>
                        </a:lnSpc>
                        <a:spcBef>
                          <a:spcPts val="0"/>
                        </a:spcBef>
                        <a:spcAft>
                          <a:spcPts val="0"/>
                        </a:spcAft>
                        <a:buClr>
                          <a:srgbClr val="609CAB"/>
                        </a:buClr>
                        <a:buSzPts val="2300"/>
                        <a:buFont typeface="Helvetica Neue"/>
                        <a:buNone/>
                      </a:pPr>
                      <a:r>
                        <a:rPr lang="en-GB" sz="2300" b="1" i="0" u="none" strike="noStrike" cap="none">
                          <a:solidFill>
                            <a:srgbClr val="609CAB"/>
                          </a:solidFill>
                          <a:latin typeface="Helvetica Neue"/>
                          <a:ea typeface="Helvetica Neue"/>
                          <a:cs typeface="Helvetica Neue"/>
                          <a:sym typeface="Helvetica Neue"/>
                        </a:rPr>
                        <a:t>8. </a:t>
                      </a:r>
                      <a:r>
                        <a:rPr lang="en-GB" sz="2300" b="0" i="0" u="none" strike="noStrike" cap="none">
                          <a:solidFill>
                            <a:srgbClr val="000000"/>
                          </a:solidFill>
                          <a:latin typeface="Helvetica Neue"/>
                          <a:ea typeface="Helvetica Neue"/>
                          <a:cs typeface="Helvetica Neue"/>
                          <a:sym typeface="Helvetica Neue"/>
                        </a:rPr>
                        <a:t>Pulling it all together: building a mock portfolio and investment proposal using AI</a:t>
                      </a:r>
                      <a:endParaRPr/>
                    </a:p>
                  </a:txBody>
                  <a:tcPr marL="122800" marR="50800" marT="86800" marB="50800">
                    <a:lnL w="38100" cap="flat" cmpd="sng">
                      <a:solidFill>
                        <a:srgbClr val="609CAB"/>
                      </a:solidFill>
                      <a:prstDash val="solid"/>
                      <a:round/>
                      <a:headEnd type="none" w="sm" len="sm"/>
                      <a:tailEnd type="none" w="sm" len="sm"/>
                    </a:lnL>
                    <a:lnR w="38100" cap="flat" cmpd="sng">
                      <a:solidFill>
                        <a:srgbClr val="609CAB"/>
                      </a:solidFill>
                      <a:prstDash val="solid"/>
                      <a:round/>
                      <a:headEnd type="none" w="sm" len="sm"/>
                      <a:tailEnd type="none" w="sm" len="sm"/>
                    </a:lnR>
                    <a:lnT w="38100" cap="flat" cmpd="sng">
                      <a:solidFill>
                        <a:srgbClr val="609CAB"/>
                      </a:solidFill>
                      <a:prstDash val="solid"/>
                      <a:round/>
                      <a:headEnd type="none" w="sm" len="sm"/>
                      <a:tailEnd type="none" w="sm" len="sm"/>
                    </a:lnT>
                    <a:lnB w="38100" cap="flat" cmpd="sng">
                      <a:solidFill>
                        <a:srgbClr val="609CAB"/>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300"/>
                        <a:buFont typeface="Helvetica Neue"/>
                        <a:buNone/>
                      </a:pPr>
                      <a:endParaRPr sz="2300" b="0" i="0" u="none" strike="noStrike" cap="none">
                        <a:solidFill>
                          <a:srgbClr val="000000"/>
                        </a:solidFill>
                        <a:latin typeface="Helvetica Neue"/>
                        <a:ea typeface="Helvetica Neue"/>
                        <a:cs typeface="Helvetica Neue"/>
                        <a:sym typeface="Helvetica Neue"/>
                      </a:endParaRPr>
                    </a:p>
                  </a:txBody>
                  <a:tcPr marL="122800" marR="50800" marT="86800" marB="50800">
                    <a:lnL w="38100" cap="flat" cmpd="sng">
                      <a:solidFill>
                        <a:srgbClr val="609CAB"/>
                      </a:solidFill>
                      <a:prstDash val="solid"/>
                      <a:round/>
                      <a:headEnd type="none" w="sm" len="sm"/>
                      <a:tailEnd type="none" w="sm" len="sm"/>
                    </a:lnL>
                    <a:lnR w="38100" cap="flat" cmpd="sng">
                      <a:solidFill>
                        <a:srgbClr val="609CAB"/>
                      </a:solidFill>
                      <a:prstDash val="solid"/>
                      <a:round/>
                      <a:headEnd type="none" w="sm" len="sm"/>
                      <a:tailEnd type="none" w="sm" len="sm"/>
                    </a:lnR>
                    <a:lnT w="38100" cap="flat" cmpd="sng">
                      <a:solidFill>
                        <a:srgbClr val="609CAB"/>
                      </a:solidFill>
                      <a:prstDash val="solid"/>
                      <a:round/>
                      <a:headEnd type="none" w="sm" len="sm"/>
                      <a:tailEnd type="none" w="sm" len="sm"/>
                    </a:lnT>
                    <a:lnB w="38100" cap="flat" cmpd="sng">
                      <a:solidFill>
                        <a:srgbClr val="609CAB"/>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73" name="Google Shape;173;p6" descr="Rectangle: Rounded Corners 8"/>
          <p:cNvSpPr/>
          <p:nvPr/>
        </p:nvSpPr>
        <p:spPr>
          <a:xfrm>
            <a:off x="3743325" y="4062413"/>
            <a:ext cx="4316413" cy="1054100"/>
          </a:xfrm>
          <a:prstGeom prst="roundRect">
            <a:avLst>
              <a:gd name="adj" fmla="val 19153"/>
            </a:avLst>
          </a:prstGeom>
          <a:solidFill>
            <a:srgbClr val="609CAB">
              <a:alpha val="17254"/>
            </a:srgbClr>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GB" sz="2300" b="1" i="0" u="none" strike="noStrike" cap="none">
                <a:solidFill>
                  <a:srgbClr val="000000"/>
                </a:solidFill>
                <a:latin typeface="Open Sans"/>
                <a:ea typeface="Open Sans"/>
                <a:cs typeface="Open Sans"/>
                <a:sym typeface="Open Sans"/>
              </a:rPr>
              <a:t>Understanding the Field</a:t>
            </a:r>
            <a:endParaRPr/>
          </a:p>
        </p:txBody>
      </p:sp>
      <p:sp>
        <p:nvSpPr>
          <p:cNvPr id="174" name="Google Shape;174;p6" descr="Rectangle: Rounded Corners 8"/>
          <p:cNvSpPr/>
          <p:nvPr/>
        </p:nvSpPr>
        <p:spPr>
          <a:xfrm>
            <a:off x="8161338" y="4062413"/>
            <a:ext cx="4316412" cy="1054100"/>
          </a:xfrm>
          <a:prstGeom prst="roundRect">
            <a:avLst>
              <a:gd name="adj" fmla="val 19153"/>
            </a:avLst>
          </a:prstGeom>
          <a:solidFill>
            <a:srgbClr val="609CAB">
              <a:alpha val="17254"/>
            </a:srgbClr>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GB" sz="2300" b="1" i="0" u="none" strike="noStrike" cap="none">
                <a:solidFill>
                  <a:srgbClr val="000000"/>
                </a:solidFill>
                <a:latin typeface="Open Sans"/>
                <a:ea typeface="Open Sans"/>
                <a:cs typeface="Open Sans"/>
                <a:sym typeface="Open Sans"/>
              </a:rPr>
              <a:t>Developing Your Strategy</a:t>
            </a:r>
            <a:endParaRPr/>
          </a:p>
        </p:txBody>
      </p:sp>
      <p:sp>
        <p:nvSpPr>
          <p:cNvPr id="175" name="Google Shape;175;p6" descr="Rectangle: Rounded Corners 8"/>
          <p:cNvSpPr/>
          <p:nvPr/>
        </p:nvSpPr>
        <p:spPr>
          <a:xfrm>
            <a:off x="12579350" y="4062413"/>
            <a:ext cx="4316413" cy="1054100"/>
          </a:xfrm>
          <a:prstGeom prst="roundRect">
            <a:avLst>
              <a:gd name="adj" fmla="val 19153"/>
            </a:avLst>
          </a:prstGeom>
          <a:solidFill>
            <a:srgbClr val="609CAB">
              <a:alpha val="17254"/>
            </a:srgbClr>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GB" sz="2300" b="1" i="0" u="none" strike="noStrike" cap="none">
                <a:solidFill>
                  <a:srgbClr val="000000"/>
                </a:solidFill>
                <a:latin typeface="Open Sans"/>
                <a:ea typeface="Open Sans"/>
                <a:cs typeface="Open Sans"/>
                <a:sym typeface="Open Sans"/>
              </a:rPr>
              <a:t>Implementing Your Strategy</a:t>
            </a:r>
            <a:endParaRPr/>
          </a:p>
        </p:txBody>
      </p:sp>
      <p:sp>
        <p:nvSpPr>
          <p:cNvPr id="176" name="Google Shape;176;p6" descr="Rectangle: Rounded Corners 8"/>
          <p:cNvSpPr/>
          <p:nvPr/>
        </p:nvSpPr>
        <p:spPr>
          <a:xfrm>
            <a:off x="16998950" y="4062413"/>
            <a:ext cx="4316413" cy="1054100"/>
          </a:xfrm>
          <a:prstGeom prst="roundRect">
            <a:avLst>
              <a:gd name="adj" fmla="val 19153"/>
            </a:avLst>
          </a:prstGeom>
          <a:solidFill>
            <a:srgbClr val="609CAB">
              <a:alpha val="17254"/>
            </a:srgbClr>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GB" sz="2300" b="1" i="0" u="none" strike="noStrike" cap="none">
                <a:solidFill>
                  <a:srgbClr val="000000"/>
                </a:solidFill>
                <a:latin typeface="Open Sans"/>
                <a:ea typeface="Open Sans"/>
                <a:cs typeface="Open Sans"/>
                <a:sym typeface="Open Sans"/>
              </a:rPr>
              <a:t>Engaging the Family</a:t>
            </a:r>
            <a:endParaRPr/>
          </a:p>
        </p:txBody>
      </p:sp>
      <p:sp>
        <p:nvSpPr>
          <p:cNvPr id="177" name="Google Shape;177;p6"/>
          <p:cNvSpPr/>
          <p:nvPr/>
        </p:nvSpPr>
        <p:spPr>
          <a:xfrm>
            <a:off x="9863138" y="2938463"/>
            <a:ext cx="912812" cy="912812"/>
          </a:xfrm>
          <a:prstGeom prst="ellipse">
            <a:avLst/>
          </a:prstGeom>
          <a:solidFill>
            <a:srgbClr val="609CAB"/>
          </a:solidFill>
          <a:ln>
            <a:noFill/>
          </a:ln>
        </p:spPr>
        <p:txBody>
          <a:bodyPr spcFirstLastPara="1" wrap="square" lIns="50800" tIns="50800" rIns="50800" bIns="50800" anchor="ctr" anchorCtr="0">
            <a:noAutofit/>
          </a:bodyPr>
          <a:lstStyle/>
          <a:p>
            <a:pPr marL="0" marR="0" lvl="0" indent="0" algn="ctr" rtl="0">
              <a:spcBef>
                <a:spcPts val="0"/>
              </a:spcBef>
              <a:spcAft>
                <a:spcPts val="0"/>
              </a:spcAft>
              <a:buNone/>
            </a:pPr>
            <a:endParaRPr sz="3200" b="0" i="0" u="none" strike="noStrike" cap="none">
              <a:solidFill>
                <a:srgbClr val="FFFFFF"/>
              </a:solidFill>
              <a:latin typeface="Helvetica Neue"/>
              <a:ea typeface="Helvetica Neue"/>
              <a:cs typeface="Helvetica Neue"/>
              <a:sym typeface="Helvetica Neue"/>
            </a:endParaRPr>
          </a:p>
        </p:txBody>
      </p:sp>
      <p:sp>
        <p:nvSpPr>
          <p:cNvPr id="178" name="Google Shape;178;p6"/>
          <p:cNvSpPr/>
          <p:nvPr/>
        </p:nvSpPr>
        <p:spPr>
          <a:xfrm>
            <a:off x="5445125" y="2938463"/>
            <a:ext cx="911225" cy="912812"/>
          </a:xfrm>
          <a:prstGeom prst="ellipse">
            <a:avLst/>
          </a:prstGeom>
          <a:solidFill>
            <a:srgbClr val="609CAB"/>
          </a:solidFill>
          <a:ln>
            <a:noFill/>
          </a:ln>
        </p:spPr>
        <p:txBody>
          <a:bodyPr spcFirstLastPara="1" wrap="square" lIns="50800" tIns="50800" rIns="50800" bIns="50800" anchor="ctr" anchorCtr="0">
            <a:noAutofit/>
          </a:bodyPr>
          <a:lstStyle/>
          <a:p>
            <a:pPr marL="0" marR="0" lvl="0" indent="0" algn="ctr" rtl="0">
              <a:spcBef>
                <a:spcPts val="0"/>
              </a:spcBef>
              <a:spcAft>
                <a:spcPts val="0"/>
              </a:spcAft>
              <a:buNone/>
            </a:pPr>
            <a:endParaRPr sz="3200" b="0" i="0" u="none" strike="noStrike" cap="none">
              <a:solidFill>
                <a:srgbClr val="FFFFFF"/>
              </a:solidFill>
              <a:latin typeface="Helvetica Neue"/>
              <a:ea typeface="Helvetica Neue"/>
              <a:cs typeface="Helvetica Neue"/>
              <a:sym typeface="Helvetica Neue"/>
            </a:endParaRPr>
          </a:p>
        </p:txBody>
      </p:sp>
      <p:grpSp>
        <p:nvGrpSpPr>
          <p:cNvPr id="179" name="Google Shape;179;p6"/>
          <p:cNvGrpSpPr/>
          <p:nvPr/>
        </p:nvGrpSpPr>
        <p:grpSpPr>
          <a:xfrm>
            <a:off x="18902363" y="3138489"/>
            <a:ext cx="508000" cy="512761"/>
            <a:chOff x="-1" y="0"/>
            <a:chExt cx="506911" cy="513019"/>
          </a:xfrm>
        </p:grpSpPr>
        <p:sp>
          <p:nvSpPr>
            <p:cNvPr id="180" name="Google Shape;180;p6" descr="Freeform: Shape 68"/>
            <p:cNvSpPr/>
            <p:nvPr/>
          </p:nvSpPr>
          <p:spPr>
            <a:xfrm>
              <a:off x="172625" y="166460"/>
              <a:ext cx="161725" cy="161725"/>
            </a:xfrm>
            <a:custGeom>
              <a:avLst/>
              <a:gdLst/>
              <a:ahLst/>
              <a:cxnLst/>
              <a:rect l="l" t="t" r="r" b="b"/>
              <a:pathLst>
                <a:path w="21600" h="21600" extrusionOk="0">
                  <a:moveTo>
                    <a:pt x="10800" y="0"/>
                  </a:moveTo>
                  <a:cubicBezTo>
                    <a:pt x="4844" y="0"/>
                    <a:pt x="0" y="4844"/>
                    <a:pt x="0" y="10800"/>
                  </a:cubicBezTo>
                  <a:cubicBezTo>
                    <a:pt x="0" y="16756"/>
                    <a:pt x="4844" y="21600"/>
                    <a:pt x="10800" y="21600"/>
                  </a:cubicBezTo>
                  <a:cubicBezTo>
                    <a:pt x="16756" y="21600"/>
                    <a:pt x="21600" y="16756"/>
                    <a:pt x="21600" y="10800"/>
                  </a:cubicBezTo>
                  <a:cubicBezTo>
                    <a:pt x="21600" y="4844"/>
                    <a:pt x="16756" y="0"/>
                    <a:pt x="10800" y="0"/>
                  </a:cubicBezTo>
                  <a:close/>
                  <a:moveTo>
                    <a:pt x="10800" y="15429"/>
                  </a:moveTo>
                  <a:cubicBezTo>
                    <a:pt x="8254" y="15429"/>
                    <a:pt x="6171" y="13346"/>
                    <a:pt x="6171" y="10800"/>
                  </a:cubicBezTo>
                  <a:cubicBezTo>
                    <a:pt x="6171" y="8254"/>
                    <a:pt x="8254" y="6171"/>
                    <a:pt x="10800" y="6171"/>
                  </a:cubicBezTo>
                  <a:cubicBezTo>
                    <a:pt x="13346" y="6171"/>
                    <a:pt x="15429" y="8254"/>
                    <a:pt x="15429" y="10800"/>
                  </a:cubicBezTo>
                  <a:cubicBezTo>
                    <a:pt x="15429" y="13346"/>
                    <a:pt x="13346" y="15429"/>
                    <a:pt x="10800" y="15429"/>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b="0" i="0" u="none" strike="noStrike" cap="none">
                <a:solidFill>
                  <a:srgbClr val="3C3C3C"/>
                </a:solidFill>
                <a:latin typeface="Roboto Light"/>
                <a:ea typeface="Roboto Light"/>
                <a:cs typeface="Roboto Light"/>
                <a:sym typeface="Roboto Light"/>
              </a:endParaRPr>
            </a:p>
          </p:txBody>
        </p:sp>
        <p:sp>
          <p:nvSpPr>
            <p:cNvPr id="181" name="Google Shape;181;p6" descr="Freeform: Shape 69"/>
            <p:cNvSpPr/>
            <p:nvPr/>
          </p:nvSpPr>
          <p:spPr>
            <a:xfrm>
              <a:off x="345902" y="258875"/>
              <a:ext cx="138622" cy="138622"/>
            </a:xfrm>
            <a:custGeom>
              <a:avLst/>
              <a:gdLst/>
              <a:ahLst/>
              <a:cxnLst/>
              <a:rect l="l" t="t" r="r" b="b"/>
              <a:pathLst>
                <a:path w="21600" h="21600" extrusionOk="0">
                  <a:moveTo>
                    <a:pt x="10800" y="0"/>
                  </a:moveTo>
                  <a:cubicBezTo>
                    <a:pt x="4842" y="0"/>
                    <a:pt x="0" y="4842"/>
                    <a:pt x="0" y="10800"/>
                  </a:cubicBezTo>
                  <a:cubicBezTo>
                    <a:pt x="0" y="16758"/>
                    <a:pt x="4842" y="21600"/>
                    <a:pt x="10800" y="21600"/>
                  </a:cubicBezTo>
                  <a:cubicBezTo>
                    <a:pt x="16758" y="21600"/>
                    <a:pt x="21600" y="16758"/>
                    <a:pt x="21600" y="10800"/>
                  </a:cubicBezTo>
                  <a:cubicBezTo>
                    <a:pt x="21600" y="4842"/>
                    <a:pt x="16758" y="0"/>
                    <a:pt x="10800" y="0"/>
                  </a:cubicBezTo>
                  <a:close/>
                  <a:moveTo>
                    <a:pt x="10800" y="14400"/>
                  </a:moveTo>
                  <a:cubicBezTo>
                    <a:pt x="8820" y="14400"/>
                    <a:pt x="7200" y="12780"/>
                    <a:pt x="7200" y="10800"/>
                  </a:cubicBezTo>
                  <a:cubicBezTo>
                    <a:pt x="7200" y="8820"/>
                    <a:pt x="8820" y="7200"/>
                    <a:pt x="10800" y="7200"/>
                  </a:cubicBezTo>
                  <a:cubicBezTo>
                    <a:pt x="12780" y="7200"/>
                    <a:pt x="14400" y="8820"/>
                    <a:pt x="14400" y="10800"/>
                  </a:cubicBezTo>
                  <a:cubicBezTo>
                    <a:pt x="14400" y="12780"/>
                    <a:pt x="12780" y="14400"/>
                    <a:pt x="10800" y="1440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b="0" i="0" u="none" strike="noStrike" cap="none">
                <a:solidFill>
                  <a:srgbClr val="3C3C3C"/>
                </a:solidFill>
                <a:latin typeface="Roboto Light"/>
                <a:ea typeface="Roboto Light"/>
                <a:cs typeface="Roboto Light"/>
                <a:sym typeface="Roboto Light"/>
              </a:endParaRPr>
            </a:p>
          </p:txBody>
        </p:sp>
        <p:sp>
          <p:nvSpPr>
            <p:cNvPr id="182" name="Google Shape;182;p6" descr="Freeform: Shape 70"/>
            <p:cNvSpPr/>
            <p:nvPr/>
          </p:nvSpPr>
          <p:spPr>
            <a:xfrm>
              <a:off x="22454" y="258875"/>
              <a:ext cx="138622" cy="138622"/>
            </a:xfrm>
            <a:custGeom>
              <a:avLst/>
              <a:gdLst/>
              <a:ahLst/>
              <a:cxnLst/>
              <a:rect l="l" t="t" r="r" b="b"/>
              <a:pathLst>
                <a:path w="21600" h="21600" extrusionOk="0">
                  <a:moveTo>
                    <a:pt x="0" y="10800"/>
                  </a:moveTo>
                  <a:cubicBezTo>
                    <a:pt x="0" y="16758"/>
                    <a:pt x="4842" y="21600"/>
                    <a:pt x="10800" y="21600"/>
                  </a:cubicBezTo>
                  <a:cubicBezTo>
                    <a:pt x="16758" y="21600"/>
                    <a:pt x="21600" y="16758"/>
                    <a:pt x="21600" y="10800"/>
                  </a:cubicBezTo>
                  <a:cubicBezTo>
                    <a:pt x="21600" y="4842"/>
                    <a:pt x="16758" y="0"/>
                    <a:pt x="10800" y="0"/>
                  </a:cubicBezTo>
                  <a:cubicBezTo>
                    <a:pt x="4842" y="0"/>
                    <a:pt x="0" y="4842"/>
                    <a:pt x="0" y="10800"/>
                  </a:cubicBezTo>
                  <a:close/>
                  <a:moveTo>
                    <a:pt x="14400" y="10800"/>
                  </a:moveTo>
                  <a:cubicBezTo>
                    <a:pt x="14400" y="12780"/>
                    <a:pt x="12780" y="14400"/>
                    <a:pt x="10800" y="14400"/>
                  </a:cubicBezTo>
                  <a:cubicBezTo>
                    <a:pt x="8820" y="14400"/>
                    <a:pt x="7200" y="12780"/>
                    <a:pt x="7200" y="10800"/>
                  </a:cubicBezTo>
                  <a:cubicBezTo>
                    <a:pt x="7200" y="8820"/>
                    <a:pt x="8820" y="7200"/>
                    <a:pt x="10800" y="7200"/>
                  </a:cubicBezTo>
                  <a:cubicBezTo>
                    <a:pt x="12780" y="7200"/>
                    <a:pt x="14400" y="8820"/>
                    <a:pt x="14400" y="1080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b="0" i="0" u="none" strike="noStrike" cap="none">
                <a:solidFill>
                  <a:srgbClr val="3C3C3C"/>
                </a:solidFill>
                <a:latin typeface="Roboto Light"/>
                <a:ea typeface="Roboto Light"/>
                <a:cs typeface="Roboto Light"/>
                <a:sym typeface="Roboto Light"/>
              </a:endParaRPr>
            </a:p>
          </p:txBody>
        </p:sp>
        <p:sp>
          <p:nvSpPr>
            <p:cNvPr id="183" name="Google Shape;183;p6" descr="Freeform: Shape 71"/>
            <p:cNvSpPr/>
            <p:nvPr/>
          </p:nvSpPr>
          <p:spPr>
            <a:xfrm>
              <a:off x="12052" y="351288"/>
              <a:ext cx="482873" cy="161731"/>
            </a:xfrm>
            <a:custGeom>
              <a:avLst/>
              <a:gdLst/>
              <a:ahLst/>
              <a:cxnLst/>
              <a:rect l="l" t="t" r="r" b="b"/>
              <a:pathLst>
                <a:path w="21416" h="21326" extrusionOk="0">
                  <a:moveTo>
                    <a:pt x="17881" y="9140"/>
                  </a:moveTo>
                  <a:cubicBezTo>
                    <a:pt x="16882" y="9140"/>
                    <a:pt x="15959" y="10389"/>
                    <a:pt x="15299" y="12415"/>
                  </a:cubicBezTo>
                  <a:cubicBezTo>
                    <a:pt x="15078" y="5469"/>
                    <a:pt x="13106" y="0"/>
                    <a:pt x="10708" y="0"/>
                  </a:cubicBezTo>
                  <a:cubicBezTo>
                    <a:pt x="8310" y="0"/>
                    <a:pt x="6338" y="5453"/>
                    <a:pt x="6117" y="12415"/>
                  </a:cubicBezTo>
                  <a:cubicBezTo>
                    <a:pt x="5457" y="10389"/>
                    <a:pt x="4534" y="9140"/>
                    <a:pt x="3535" y="9140"/>
                  </a:cubicBezTo>
                  <a:cubicBezTo>
                    <a:pt x="1834" y="9140"/>
                    <a:pt x="359" y="12735"/>
                    <a:pt x="21" y="17670"/>
                  </a:cubicBezTo>
                  <a:cubicBezTo>
                    <a:pt x="-92" y="19315"/>
                    <a:pt x="267" y="20930"/>
                    <a:pt x="820" y="21265"/>
                  </a:cubicBezTo>
                  <a:cubicBezTo>
                    <a:pt x="1378" y="21600"/>
                    <a:pt x="1916" y="20534"/>
                    <a:pt x="2029" y="18889"/>
                  </a:cubicBezTo>
                  <a:cubicBezTo>
                    <a:pt x="2172" y="16771"/>
                    <a:pt x="2808" y="15233"/>
                    <a:pt x="3535" y="15233"/>
                  </a:cubicBezTo>
                  <a:cubicBezTo>
                    <a:pt x="4263" y="15233"/>
                    <a:pt x="4898" y="16771"/>
                    <a:pt x="5042" y="18889"/>
                  </a:cubicBezTo>
                  <a:cubicBezTo>
                    <a:pt x="5139" y="20305"/>
                    <a:pt x="5559" y="21326"/>
                    <a:pt x="6046" y="21326"/>
                  </a:cubicBezTo>
                  <a:lnTo>
                    <a:pt x="7122" y="21326"/>
                  </a:lnTo>
                  <a:cubicBezTo>
                    <a:pt x="7685" y="21326"/>
                    <a:pt x="8146" y="19955"/>
                    <a:pt x="8146" y="18279"/>
                  </a:cubicBezTo>
                  <a:lnTo>
                    <a:pt x="8146" y="13709"/>
                  </a:lnTo>
                  <a:cubicBezTo>
                    <a:pt x="8146" y="9505"/>
                    <a:pt x="9294" y="6093"/>
                    <a:pt x="10708" y="6093"/>
                  </a:cubicBezTo>
                  <a:cubicBezTo>
                    <a:pt x="12122" y="6093"/>
                    <a:pt x="13270" y="9505"/>
                    <a:pt x="13270" y="13709"/>
                  </a:cubicBezTo>
                  <a:lnTo>
                    <a:pt x="13270" y="18279"/>
                  </a:lnTo>
                  <a:cubicBezTo>
                    <a:pt x="13270" y="19955"/>
                    <a:pt x="13731" y="21326"/>
                    <a:pt x="14294" y="21326"/>
                  </a:cubicBezTo>
                  <a:lnTo>
                    <a:pt x="15370" y="21326"/>
                  </a:lnTo>
                  <a:cubicBezTo>
                    <a:pt x="15857" y="21326"/>
                    <a:pt x="16277" y="20305"/>
                    <a:pt x="16374" y="18889"/>
                  </a:cubicBezTo>
                  <a:cubicBezTo>
                    <a:pt x="16518" y="16771"/>
                    <a:pt x="17153" y="15233"/>
                    <a:pt x="17881" y="15233"/>
                  </a:cubicBezTo>
                  <a:cubicBezTo>
                    <a:pt x="18608" y="15233"/>
                    <a:pt x="19243" y="16771"/>
                    <a:pt x="19387" y="18889"/>
                  </a:cubicBezTo>
                  <a:cubicBezTo>
                    <a:pt x="19484" y="20336"/>
                    <a:pt x="19915" y="21326"/>
                    <a:pt x="20391" y="21326"/>
                  </a:cubicBezTo>
                  <a:cubicBezTo>
                    <a:pt x="20458" y="21326"/>
                    <a:pt x="20529" y="21311"/>
                    <a:pt x="20596" y="21265"/>
                  </a:cubicBezTo>
                  <a:cubicBezTo>
                    <a:pt x="21149" y="20930"/>
                    <a:pt x="21508" y="19315"/>
                    <a:pt x="21395" y="17670"/>
                  </a:cubicBezTo>
                  <a:cubicBezTo>
                    <a:pt x="21057" y="12719"/>
                    <a:pt x="19582" y="9140"/>
                    <a:pt x="17881" y="914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b="0" i="0" u="none" strike="noStrike" cap="none">
                <a:solidFill>
                  <a:srgbClr val="3C3C3C"/>
                </a:solidFill>
                <a:latin typeface="Roboto Light"/>
                <a:ea typeface="Roboto Light"/>
                <a:cs typeface="Roboto Light"/>
                <a:sym typeface="Roboto Light"/>
              </a:endParaRPr>
            </a:p>
          </p:txBody>
        </p:sp>
        <p:sp>
          <p:nvSpPr>
            <p:cNvPr id="184" name="Google Shape;184;p6" descr="Freeform: Shape 72"/>
            <p:cNvSpPr/>
            <p:nvPr/>
          </p:nvSpPr>
          <p:spPr>
            <a:xfrm>
              <a:off x="-1" y="0"/>
              <a:ext cx="506911" cy="235771"/>
            </a:xfrm>
            <a:custGeom>
              <a:avLst/>
              <a:gdLst/>
              <a:ahLst/>
              <a:cxnLst/>
              <a:rect l="l" t="t" r="r" b="b"/>
              <a:pathLst>
                <a:path w="20574" h="21600" extrusionOk="0">
                  <a:moveTo>
                    <a:pt x="1868" y="20965"/>
                  </a:moveTo>
                  <a:cubicBezTo>
                    <a:pt x="2051" y="21388"/>
                    <a:pt x="2295" y="21600"/>
                    <a:pt x="2539" y="21600"/>
                  </a:cubicBezTo>
                  <a:cubicBezTo>
                    <a:pt x="2782" y="21600"/>
                    <a:pt x="3012" y="21399"/>
                    <a:pt x="3195" y="20997"/>
                  </a:cubicBezTo>
                  <a:cubicBezTo>
                    <a:pt x="3565" y="20182"/>
                    <a:pt x="3570" y="18838"/>
                    <a:pt x="3209" y="18002"/>
                  </a:cubicBezTo>
                  <a:lnTo>
                    <a:pt x="2848" y="17166"/>
                  </a:lnTo>
                  <a:cubicBezTo>
                    <a:pt x="1540" y="14213"/>
                    <a:pt x="1540" y="9419"/>
                    <a:pt x="2848" y="6466"/>
                  </a:cubicBezTo>
                  <a:cubicBezTo>
                    <a:pt x="3481" y="5038"/>
                    <a:pt x="4325" y="4254"/>
                    <a:pt x="5220" y="4254"/>
                  </a:cubicBezTo>
                  <a:cubicBezTo>
                    <a:pt x="6116" y="4254"/>
                    <a:pt x="6955" y="5038"/>
                    <a:pt x="7588" y="6466"/>
                  </a:cubicBezTo>
                  <a:lnTo>
                    <a:pt x="9717" y="11271"/>
                  </a:lnTo>
                  <a:cubicBezTo>
                    <a:pt x="10068" y="12065"/>
                    <a:pt x="10692" y="12065"/>
                    <a:pt x="11044" y="11271"/>
                  </a:cubicBezTo>
                  <a:lnTo>
                    <a:pt x="12975" y="6911"/>
                  </a:lnTo>
                  <a:cubicBezTo>
                    <a:pt x="13608" y="5482"/>
                    <a:pt x="14452" y="4699"/>
                    <a:pt x="15348" y="4699"/>
                  </a:cubicBezTo>
                  <a:cubicBezTo>
                    <a:pt x="16243" y="4699"/>
                    <a:pt x="17082" y="5482"/>
                    <a:pt x="17715" y="6911"/>
                  </a:cubicBezTo>
                  <a:cubicBezTo>
                    <a:pt x="18911" y="9609"/>
                    <a:pt x="19028" y="13906"/>
                    <a:pt x="17992" y="16901"/>
                  </a:cubicBezTo>
                  <a:cubicBezTo>
                    <a:pt x="17907" y="17145"/>
                    <a:pt x="17814" y="17388"/>
                    <a:pt x="17715" y="17610"/>
                  </a:cubicBezTo>
                  <a:cubicBezTo>
                    <a:pt x="17350" y="18436"/>
                    <a:pt x="17350" y="19780"/>
                    <a:pt x="17715" y="20605"/>
                  </a:cubicBezTo>
                  <a:cubicBezTo>
                    <a:pt x="18081" y="21431"/>
                    <a:pt x="18676" y="21431"/>
                    <a:pt x="19042" y="20605"/>
                  </a:cubicBezTo>
                  <a:cubicBezTo>
                    <a:pt x="19197" y="20267"/>
                    <a:pt x="19338" y="19896"/>
                    <a:pt x="19473" y="19505"/>
                  </a:cubicBezTo>
                  <a:cubicBezTo>
                    <a:pt x="21091" y="14827"/>
                    <a:pt x="20908" y="8117"/>
                    <a:pt x="19042" y="3916"/>
                  </a:cubicBezTo>
                  <a:cubicBezTo>
                    <a:pt x="18053" y="1683"/>
                    <a:pt x="16740" y="455"/>
                    <a:pt x="15348" y="455"/>
                  </a:cubicBezTo>
                  <a:cubicBezTo>
                    <a:pt x="13955" y="455"/>
                    <a:pt x="12638" y="1683"/>
                    <a:pt x="11653" y="3916"/>
                  </a:cubicBezTo>
                  <a:lnTo>
                    <a:pt x="10387" y="6773"/>
                  </a:lnTo>
                  <a:lnTo>
                    <a:pt x="8920" y="3461"/>
                  </a:lnTo>
                  <a:cubicBezTo>
                    <a:pt x="7930" y="1228"/>
                    <a:pt x="6618" y="0"/>
                    <a:pt x="5225" y="0"/>
                  </a:cubicBezTo>
                  <a:cubicBezTo>
                    <a:pt x="3833" y="0"/>
                    <a:pt x="2515" y="1228"/>
                    <a:pt x="1531" y="3461"/>
                  </a:cubicBezTo>
                  <a:cubicBezTo>
                    <a:pt x="-509" y="8064"/>
                    <a:pt x="-509" y="15546"/>
                    <a:pt x="1526" y="20129"/>
                  </a:cubicBezTo>
                  <a:lnTo>
                    <a:pt x="1882" y="20944"/>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b="0" i="0" u="none" strike="noStrike" cap="none">
                <a:solidFill>
                  <a:srgbClr val="3C3C3C"/>
                </a:solidFill>
                <a:latin typeface="Roboto Light"/>
                <a:ea typeface="Roboto Light"/>
                <a:cs typeface="Roboto Light"/>
                <a:sym typeface="Roboto Light"/>
              </a:endParaRPr>
            </a:p>
          </p:txBody>
        </p:sp>
      </p:grpSp>
      <p:sp>
        <p:nvSpPr>
          <p:cNvPr id="185" name="Google Shape;185;p6" descr="Freeform: Shape 97"/>
          <p:cNvSpPr/>
          <p:nvPr/>
        </p:nvSpPr>
        <p:spPr>
          <a:xfrm>
            <a:off x="10050463" y="3087688"/>
            <a:ext cx="565150" cy="563562"/>
          </a:xfrm>
          <a:custGeom>
            <a:avLst/>
            <a:gdLst/>
            <a:ahLst/>
            <a:cxnLst/>
            <a:rect l="l" t="t" r="r" b="b"/>
            <a:pathLst>
              <a:path w="21503" h="21132" extrusionOk="0">
                <a:moveTo>
                  <a:pt x="21400" y="13946"/>
                </a:moveTo>
                <a:lnTo>
                  <a:pt x="19446" y="10086"/>
                </a:lnTo>
                <a:cubicBezTo>
                  <a:pt x="19280" y="9758"/>
                  <a:pt x="18942" y="9550"/>
                  <a:pt x="18571" y="9550"/>
                </a:cubicBezTo>
                <a:lnTo>
                  <a:pt x="16988" y="9550"/>
                </a:lnTo>
                <a:lnTo>
                  <a:pt x="18507" y="8045"/>
                </a:lnTo>
                <a:cubicBezTo>
                  <a:pt x="20369" y="6201"/>
                  <a:pt x="20399" y="3233"/>
                  <a:pt x="18561" y="1424"/>
                </a:cubicBezTo>
                <a:cubicBezTo>
                  <a:pt x="16724" y="-386"/>
                  <a:pt x="13718" y="-362"/>
                  <a:pt x="11856" y="1477"/>
                </a:cubicBezTo>
                <a:lnTo>
                  <a:pt x="10835" y="2485"/>
                </a:lnTo>
                <a:lnTo>
                  <a:pt x="9677" y="1342"/>
                </a:lnTo>
                <a:cubicBezTo>
                  <a:pt x="7844" y="-468"/>
                  <a:pt x="4834" y="-444"/>
                  <a:pt x="2972" y="1395"/>
                </a:cubicBezTo>
                <a:cubicBezTo>
                  <a:pt x="2073" y="2283"/>
                  <a:pt x="1570" y="3460"/>
                  <a:pt x="1555" y="4705"/>
                </a:cubicBezTo>
                <a:cubicBezTo>
                  <a:pt x="1540" y="5960"/>
                  <a:pt x="2024" y="7137"/>
                  <a:pt x="2909" y="8006"/>
                </a:cubicBezTo>
                <a:lnTo>
                  <a:pt x="4433" y="9545"/>
                </a:lnTo>
                <a:lnTo>
                  <a:pt x="2933" y="9545"/>
                </a:lnTo>
                <a:cubicBezTo>
                  <a:pt x="2562" y="9545"/>
                  <a:pt x="2224" y="9753"/>
                  <a:pt x="2058" y="10081"/>
                </a:cubicBezTo>
                <a:lnTo>
                  <a:pt x="104" y="13942"/>
                </a:lnTo>
                <a:cubicBezTo>
                  <a:pt x="-48" y="14241"/>
                  <a:pt x="-33" y="14598"/>
                  <a:pt x="147" y="14883"/>
                </a:cubicBezTo>
                <a:cubicBezTo>
                  <a:pt x="323" y="15167"/>
                  <a:pt x="641" y="15341"/>
                  <a:pt x="978" y="15341"/>
                </a:cubicBezTo>
                <a:lnTo>
                  <a:pt x="1956" y="15341"/>
                </a:lnTo>
                <a:lnTo>
                  <a:pt x="1956" y="20167"/>
                </a:lnTo>
                <a:cubicBezTo>
                  <a:pt x="1956" y="20698"/>
                  <a:pt x="2395" y="21132"/>
                  <a:pt x="2933" y="21132"/>
                </a:cubicBezTo>
                <a:lnTo>
                  <a:pt x="18571" y="21132"/>
                </a:lnTo>
                <a:cubicBezTo>
                  <a:pt x="19109" y="21132"/>
                  <a:pt x="19548" y="20698"/>
                  <a:pt x="19548" y="20167"/>
                </a:cubicBezTo>
                <a:lnTo>
                  <a:pt x="19548" y="15341"/>
                </a:lnTo>
                <a:lnTo>
                  <a:pt x="20526" y="15341"/>
                </a:lnTo>
                <a:cubicBezTo>
                  <a:pt x="20863" y="15341"/>
                  <a:pt x="21181" y="15167"/>
                  <a:pt x="21357" y="14883"/>
                </a:cubicBezTo>
                <a:cubicBezTo>
                  <a:pt x="21532" y="14598"/>
                  <a:pt x="21552" y="14241"/>
                  <a:pt x="21400" y="13942"/>
                </a:cubicBezTo>
                <a:close/>
                <a:moveTo>
                  <a:pt x="4296" y="6655"/>
                </a:moveTo>
                <a:cubicBezTo>
                  <a:pt x="3778" y="6143"/>
                  <a:pt x="3500" y="5463"/>
                  <a:pt x="3510" y="4729"/>
                </a:cubicBezTo>
                <a:cubicBezTo>
                  <a:pt x="3519" y="3991"/>
                  <a:pt x="3818" y="3291"/>
                  <a:pt x="4355" y="2760"/>
                </a:cubicBezTo>
                <a:cubicBezTo>
                  <a:pt x="5455" y="1675"/>
                  <a:pt x="7224" y="1646"/>
                  <a:pt x="8299" y="2707"/>
                </a:cubicBezTo>
                <a:lnTo>
                  <a:pt x="10146" y="4531"/>
                </a:lnTo>
                <a:cubicBezTo>
                  <a:pt x="10527" y="4908"/>
                  <a:pt x="11148" y="4908"/>
                  <a:pt x="11529" y="4531"/>
                </a:cubicBezTo>
                <a:lnTo>
                  <a:pt x="13239" y="2842"/>
                </a:lnTo>
                <a:cubicBezTo>
                  <a:pt x="14344" y="1752"/>
                  <a:pt x="16108" y="1728"/>
                  <a:pt x="17183" y="2789"/>
                </a:cubicBezTo>
                <a:cubicBezTo>
                  <a:pt x="18253" y="3846"/>
                  <a:pt x="18229" y="5593"/>
                  <a:pt x="17124" y="6684"/>
                </a:cubicBezTo>
                <a:lnTo>
                  <a:pt x="14236" y="9555"/>
                </a:lnTo>
                <a:lnTo>
                  <a:pt x="7170" y="9555"/>
                </a:lnTo>
                <a:lnTo>
                  <a:pt x="4296" y="6655"/>
                </a:lnTo>
                <a:close/>
                <a:moveTo>
                  <a:pt x="3539" y="11485"/>
                </a:moveTo>
                <a:lnTo>
                  <a:pt x="17970" y="11485"/>
                </a:lnTo>
                <a:lnTo>
                  <a:pt x="18947" y="13416"/>
                </a:lnTo>
                <a:lnTo>
                  <a:pt x="2562" y="13416"/>
                </a:lnTo>
                <a:lnTo>
                  <a:pt x="3539" y="11485"/>
                </a:lnTo>
                <a:close/>
                <a:moveTo>
                  <a:pt x="17594" y="19207"/>
                </a:moveTo>
                <a:lnTo>
                  <a:pt x="3910" y="19207"/>
                </a:lnTo>
                <a:lnTo>
                  <a:pt x="3910" y="15346"/>
                </a:lnTo>
                <a:lnTo>
                  <a:pt x="17594" y="15346"/>
                </a:lnTo>
                <a:lnTo>
                  <a:pt x="17594" y="19207"/>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3600" b="0" i="0" u="none" strike="noStrike" cap="none">
              <a:solidFill>
                <a:srgbClr val="3C3C3C"/>
              </a:solidFill>
              <a:latin typeface="Roboto Light"/>
              <a:ea typeface="Roboto Light"/>
              <a:cs typeface="Roboto Light"/>
              <a:sym typeface="Roboto Light"/>
            </a:endParaRPr>
          </a:p>
        </p:txBody>
      </p:sp>
      <p:pic>
        <p:nvPicPr>
          <p:cNvPr id="186" name="Google Shape;186;p6" descr="Graphic 21"/>
          <p:cNvPicPr preferRelativeResize="0"/>
          <p:nvPr/>
        </p:nvPicPr>
        <p:blipFill rotWithShape="1">
          <a:blip r:embed="rId3">
            <a:alphaModFix/>
          </a:blip>
          <a:srcRect/>
          <a:stretch/>
        </p:blipFill>
        <p:spPr>
          <a:xfrm>
            <a:off x="14398625" y="3055938"/>
            <a:ext cx="677863" cy="677862"/>
          </a:xfrm>
          <a:prstGeom prst="rect">
            <a:avLst/>
          </a:prstGeom>
          <a:noFill/>
          <a:ln>
            <a:noFill/>
          </a:ln>
        </p:spPr>
      </p:pic>
      <p:grpSp>
        <p:nvGrpSpPr>
          <p:cNvPr id="187" name="Google Shape;187;p6"/>
          <p:cNvGrpSpPr/>
          <p:nvPr/>
        </p:nvGrpSpPr>
        <p:grpSpPr>
          <a:xfrm>
            <a:off x="5695950" y="3097213"/>
            <a:ext cx="409575" cy="595312"/>
            <a:chOff x="-1" y="-1"/>
            <a:chExt cx="408513" cy="595466"/>
          </a:xfrm>
        </p:grpSpPr>
        <p:sp>
          <p:nvSpPr>
            <p:cNvPr id="188" name="Google Shape;188;p6" descr="AutoShape 113"/>
            <p:cNvSpPr/>
            <p:nvPr/>
          </p:nvSpPr>
          <p:spPr>
            <a:xfrm>
              <a:off x="-1" y="-1"/>
              <a:ext cx="408513" cy="595466"/>
            </a:xfrm>
            <a:custGeom>
              <a:avLst/>
              <a:gdLst/>
              <a:ahLst/>
              <a:cxnLst/>
              <a:rect l="l" t="t" r="r" b="b"/>
              <a:pathLst>
                <a:path w="21600" h="21600" extrusionOk="0">
                  <a:moveTo>
                    <a:pt x="15386" y="14176"/>
                  </a:moveTo>
                  <a:lnTo>
                    <a:pt x="6223" y="14176"/>
                  </a:lnTo>
                  <a:cubicBezTo>
                    <a:pt x="5734" y="13447"/>
                    <a:pt x="5147" y="12717"/>
                    <a:pt x="4568" y="12004"/>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2"/>
                  </a:cubicBezTo>
                  <a:cubicBezTo>
                    <a:pt x="16455" y="12724"/>
                    <a:pt x="15873" y="13450"/>
                    <a:pt x="15386" y="14176"/>
                  </a:cubicBezTo>
                  <a:moveTo>
                    <a:pt x="10800" y="20250"/>
                  </a:moveTo>
                  <a:cubicBezTo>
                    <a:pt x="9805" y="20250"/>
                    <a:pt x="9347" y="20172"/>
                    <a:pt x="8839" y="19407"/>
                  </a:cubicBezTo>
                  <a:lnTo>
                    <a:pt x="13000" y="19049"/>
                  </a:lnTo>
                  <a:cubicBezTo>
                    <a:pt x="12398" y="20165"/>
                    <a:pt x="11959" y="20250"/>
                    <a:pt x="10800" y="20250"/>
                  </a:cubicBezTo>
                  <a:moveTo>
                    <a:pt x="7595" y="16814"/>
                  </a:moveTo>
                  <a:cubicBezTo>
                    <a:pt x="7417" y="16408"/>
                    <a:pt x="7215" y="15979"/>
                    <a:pt x="6991" y="15526"/>
                  </a:cubicBezTo>
                  <a:lnTo>
                    <a:pt x="14616" y="15526"/>
                  </a:lnTo>
                  <a:cubicBezTo>
                    <a:pt x="14496" y="15768"/>
                    <a:pt x="14375" y="16011"/>
                    <a:pt x="14270" y="16240"/>
                  </a:cubicBezTo>
                  <a:cubicBezTo>
                    <a:pt x="14270" y="16240"/>
                    <a:pt x="7595" y="16814"/>
                    <a:pt x="7595" y="16814"/>
                  </a:cubicBezTo>
                  <a:close/>
                  <a:moveTo>
                    <a:pt x="13345" y="18344"/>
                  </a:moveTo>
                  <a:lnTo>
                    <a:pt x="8476" y="18763"/>
                  </a:lnTo>
                  <a:cubicBezTo>
                    <a:pt x="8303" y="18417"/>
                    <a:pt x="8116" y="18012"/>
                    <a:pt x="7890" y="17484"/>
                  </a:cubicBezTo>
                  <a:cubicBezTo>
                    <a:pt x="7887" y="17478"/>
                    <a:pt x="7883" y="17470"/>
                    <a:pt x="7881" y="17463"/>
                  </a:cubicBezTo>
                  <a:lnTo>
                    <a:pt x="13957" y="16942"/>
                  </a:lnTo>
                  <a:cubicBezTo>
                    <a:pt x="13871" y="17141"/>
                    <a:pt x="13778" y="17351"/>
                    <a:pt x="13698" y="17538"/>
                  </a:cubicBezTo>
                  <a:cubicBezTo>
                    <a:pt x="13569" y="17842"/>
                    <a:pt x="13453" y="18105"/>
                    <a:pt x="13345" y="18344"/>
                  </a:cubicBezTo>
                  <a:moveTo>
                    <a:pt x="10800" y="0"/>
                  </a:moveTo>
                  <a:cubicBezTo>
                    <a:pt x="4835" y="0"/>
                    <a:pt x="0" y="3324"/>
                    <a:pt x="0" y="7425"/>
                  </a:cubicBezTo>
                  <a:cubicBezTo>
                    <a:pt x="0" y="10146"/>
                    <a:pt x="3621" y="13030"/>
                    <a:pt x="4939" y="15563"/>
                  </a:cubicBezTo>
                  <a:cubicBezTo>
                    <a:pt x="6906" y="19340"/>
                    <a:pt x="6688" y="21600"/>
                    <a:pt x="10800" y="21600"/>
                  </a:cubicBezTo>
                  <a:cubicBezTo>
                    <a:pt x="14972" y="21600"/>
                    <a:pt x="14692" y="19350"/>
                    <a:pt x="16660" y="15578"/>
                  </a:cubicBezTo>
                  <a:cubicBezTo>
                    <a:pt x="17983" y="13040"/>
                    <a:pt x="21600" y="10124"/>
                    <a:pt x="21600" y="7425"/>
                  </a:cubicBezTo>
                  <a:cubicBezTo>
                    <a:pt x="21600" y="3324"/>
                    <a:pt x="16764" y="0"/>
                    <a:pt x="10800" y="0"/>
                  </a:cubicBezTo>
                </a:path>
              </a:pathLst>
            </a:custGeom>
            <a:solidFill>
              <a:srgbClr val="FFFFFF"/>
            </a:solidFill>
            <a:ln>
              <a:noFill/>
            </a:ln>
          </p:spPr>
          <p:txBody>
            <a:bodyPr spcFirstLastPara="1" wrap="square" lIns="45700" tIns="45700" rIns="45700" bIns="45700" anchor="ctr" anchorCtr="0">
              <a:noAutofit/>
            </a:bodyPr>
            <a:lstStyle/>
            <a:p>
              <a:pPr marL="0" marR="0" lvl="0" indent="0" algn="l" rtl="0">
                <a:spcBef>
                  <a:spcPts val="0"/>
                </a:spcBef>
                <a:spcAft>
                  <a:spcPts val="0"/>
                </a:spcAft>
                <a:buNone/>
              </a:pPr>
              <a:endParaRPr sz="3000" b="0" i="0" u="none" strike="noStrike" cap="none">
                <a:solidFill>
                  <a:srgbClr val="FFFFFF"/>
                </a:solidFill>
                <a:latin typeface="Calibri"/>
                <a:ea typeface="Calibri"/>
                <a:cs typeface="Calibri"/>
                <a:sym typeface="Calibri"/>
              </a:endParaRPr>
            </a:p>
          </p:txBody>
        </p:sp>
        <p:sp>
          <p:nvSpPr>
            <p:cNvPr id="189" name="Google Shape;189;p6" descr="AutoShape 114"/>
            <p:cNvSpPr/>
            <p:nvPr/>
          </p:nvSpPr>
          <p:spPr>
            <a:xfrm>
              <a:off x="92474" y="93490"/>
              <a:ext cx="120928" cy="120928"/>
            </a:xfrm>
            <a:custGeom>
              <a:avLst/>
              <a:gdLst/>
              <a:ahLst/>
              <a:cxnLst/>
              <a:rect l="l" t="t" r="r" b="b"/>
              <a:pathLst>
                <a:path w="21600" h="21600" extrusionOk="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solidFill>
              <a:srgbClr val="FFFFFF"/>
            </a:solidFill>
            <a:ln>
              <a:noFill/>
            </a:ln>
          </p:spPr>
          <p:txBody>
            <a:bodyPr spcFirstLastPara="1" wrap="square" lIns="45700" tIns="45700" rIns="45700" bIns="45700" anchor="ctr" anchorCtr="0">
              <a:noAutofit/>
            </a:bodyPr>
            <a:lstStyle/>
            <a:p>
              <a:pPr marL="0" marR="0" lvl="0" indent="0" algn="l" rtl="0">
                <a:spcBef>
                  <a:spcPts val="0"/>
                </a:spcBef>
                <a:spcAft>
                  <a:spcPts val="0"/>
                </a:spcAft>
                <a:buNone/>
              </a:pPr>
              <a:endParaRPr sz="3000" b="0" i="0" u="none" strike="noStrike" cap="none">
                <a:solidFill>
                  <a:srgbClr val="FFFFFF"/>
                </a:solidFill>
                <a:latin typeface="Calibri"/>
                <a:ea typeface="Calibri"/>
                <a:cs typeface="Calibri"/>
                <a:sym typeface="Calibri"/>
              </a:endParaRPr>
            </a:p>
          </p:txBody>
        </p:sp>
      </p:grpSp>
      <p:pic>
        <p:nvPicPr>
          <p:cNvPr id="190" name="Google Shape;190;p6"/>
          <p:cNvPicPr preferRelativeResize="0"/>
          <p:nvPr/>
        </p:nvPicPr>
        <p:blipFill rotWithShape="1">
          <a:blip r:embed="rId4">
            <a:alphaModFix/>
          </a:blip>
          <a:srcRect l="9874" t="5217" r="68559" b="61189"/>
          <a:stretch/>
        </p:blipFill>
        <p:spPr>
          <a:xfrm>
            <a:off x="6934200" y="10977563"/>
            <a:ext cx="850900" cy="882650"/>
          </a:xfrm>
          <a:prstGeom prst="rect">
            <a:avLst/>
          </a:prstGeom>
          <a:noFill/>
          <a:ln>
            <a:noFill/>
          </a:ln>
        </p:spPr>
      </p:pic>
      <p:pic>
        <p:nvPicPr>
          <p:cNvPr id="191" name="Google Shape;191;p6"/>
          <p:cNvPicPr preferRelativeResize="0"/>
          <p:nvPr/>
        </p:nvPicPr>
        <p:blipFill rotWithShape="1">
          <a:blip r:embed="rId4">
            <a:alphaModFix/>
          </a:blip>
          <a:srcRect l="9082" t="47501" r="67867" b="20897"/>
          <a:stretch/>
        </p:blipFill>
        <p:spPr>
          <a:xfrm>
            <a:off x="15211425" y="10947400"/>
            <a:ext cx="966788" cy="884238"/>
          </a:xfrm>
          <a:prstGeom prst="rect">
            <a:avLst/>
          </a:prstGeom>
          <a:noFill/>
          <a:ln>
            <a:noFill/>
          </a:ln>
        </p:spPr>
      </p:pic>
      <p:sp>
        <p:nvSpPr>
          <p:cNvPr id="192" name="Google Shape;192;p6" descr="Rectangle: Rounded Corners 8"/>
          <p:cNvSpPr/>
          <p:nvPr/>
        </p:nvSpPr>
        <p:spPr>
          <a:xfrm>
            <a:off x="5975350" y="12044363"/>
            <a:ext cx="2768600" cy="882650"/>
          </a:xfrm>
          <a:prstGeom prst="roundRect">
            <a:avLst>
              <a:gd name="adj" fmla="val 13324"/>
            </a:avLst>
          </a:prstGeom>
          <a:solidFill>
            <a:srgbClr val="609CAB">
              <a:alpha val="17254"/>
            </a:srgbClr>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GB" sz="1700" b="1" i="0" u="none" strike="noStrike" cap="none">
                <a:solidFill>
                  <a:srgbClr val="000000"/>
                </a:solidFill>
                <a:latin typeface="Open Sans"/>
                <a:ea typeface="Open Sans"/>
                <a:cs typeface="Open Sans"/>
                <a:sym typeface="Open Sans"/>
              </a:rPr>
              <a:t>AI &amp; Impact</a:t>
            </a:r>
            <a:endParaRPr/>
          </a:p>
        </p:txBody>
      </p:sp>
      <p:sp>
        <p:nvSpPr>
          <p:cNvPr id="193" name="Google Shape;193;p6" descr="Rectangle: Rounded Corners 8"/>
          <p:cNvSpPr/>
          <p:nvPr/>
        </p:nvSpPr>
        <p:spPr>
          <a:xfrm>
            <a:off x="8816975" y="12044363"/>
            <a:ext cx="2767013" cy="882650"/>
          </a:xfrm>
          <a:prstGeom prst="roundRect">
            <a:avLst>
              <a:gd name="adj" fmla="val 13324"/>
            </a:avLst>
          </a:prstGeom>
          <a:solidFill>
            <a:srgbClr val="609CAB">
              <a:alpha val="17254"/>
            </a:srgbClr>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GB" sz="1700" b="1" i="0" u="none" strike="noStrike" cap="none">
                <a:solidFill>
                  <a:srgbClr val="000000"/>
                </a:solidFill>
                <a:latin typeface="Open Sans"/>
                <a:ea typeface="Open Sans"/>
                <a:cs typeface="Open Sans"/>
                <a:sym typeface="Open Sans"/>
              </a:rPr>
              <a:t>Climate Tech</a:t>
            </a:r>
            <a:endParaRPr/>
          </a:p>
        </p:txBody>
      </p:sp>
      <p:sp>
        <p:nvSpPr>
          <p:cNvPr id="194" name="Google Shape;194;p6" descr="Rectangle: Rounded Corners 8"/>
          <p:cNvSpPr/>
          <p:nvPr/>
        </p:nvSpPr>
        <p:spPr>
          <a:xfrm>
            <a:off x="11657013" y="12044363"/>
            <a:ext cx="2767012" cy="882650"/>
          </a:xfrm>
          <a:prstGeom prst="roundRect">
            <a:avLst>
              <a:gd name="adj" fmla="val 13324"/>
            </a:avLst>
          </a:prstGeom>
          <a:solidFill>
            <a:srgbClr val="609CAB">
              <a:alpha val="17254"/>
            </a:srgbClr>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GB" sz="1700" b="1" i="0" u="none" strike="noStrike" cap="none">
                <a:solidFill>
                  <a:srgbClr val="000000"/>
                </a:solidFill>
                <a:latin typeface="Open Sans"/>
                <a:ea typeface="Open Sans"/>
                <a:cs typeface="Open Sans"/>
                <a:sym typeface="Open Sans"/>
              </a:rPr>
              <a:t>Food &amp; Ag</a:t>
            </a:r>
            <a:endParaRPr/>
          </a:p>
        </p:txBody>
      </p:sp>
      <p:sp>
        <p:nvSpPr>
          <p:cNvPr id="195" name="Google Shape;195;p6" descr="Rectangle: Rounded Corners 8"/>
          <p:cNvSpPr/>
          <p:nvPr/>
        </p:nvSpPr>
        <p:spPr>
          <a:xfrm>
            <a:off x="14497050" y="12044363"/>
            <a:ext cx="2767013" cy="882650"/>
          </a:xfrm>
          <a:prstGeom prst="roundRect">
            <a:avLst>
              <a:gd name="adj" fmla="val 13324"/>
            </a:avLst>
          </a:prstGeom>
          <a:solidFill>
            <a:srgbClr val="609CAB">
              <a:alpha val="17254"/>
            </a:srgbClr>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GB" sz="1700" b="1" i="0" u="none" strike="noStrike" cap="none">
                <a:solidFill>
                  <a:srgbClr val="000000"/>
                </a:solidFill>
                <a:latin typeface="Open Sans"/>
                <a:ea typeface="Open Sans"/>
                <a:cs typeface="Open Sans"/>
                <a:sym typeface="Open Sans"/>
              </a:rPr>
              <a:t>Poverty Alleviation</a:t>
            </a:r>
            <a:endParaRPr/>
          </a:p>
        </p:txBody>
      </p:sp>
      <p:sp>
        <p:nvSpPr>
          <p:cNvPr id="196" name="Google Shape;196;p6" descr="Rectangle: Rounded Corners 8"/>
          <p:cNvSpPr/>
          <p:nvPr/>
        </p:nvSpPr>
        <p:spPr>
          <a:xfrm>
            <a:off x="17337088" y="12044363"/>
            <a:ext cx="2768600" cy="882650"/>
          </a:xfrm>
          <a:prstGeom prst="roundRect">
            <a:avLst>
              <a:gd name="adj" fmla="val 13324"/>
            </a:avLst>
          </a:prstGeom>
          <a:solidFill>
            <a:srgbClr val="609CAB">
              <a:alpha val="17254"/>
            </a:srgbClr>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GB" sz="1700" b="1" i="0" u="none" strike="noStrike" cap="none">
                <a:solidFill>
                  <a:srgbClr val="000000"/>
                </a:solidFill>
                <a:latin typeface="Open Sans"/>
                <a:ea typeface="Open Sans"/>
                <a:cs typeface="Open Sans"/>
                <a:sym typeface="Open Sans"/>
              </a:rPr>
              <a:t>Women’s Empowerment</a:t>
            </a:r>
            <a:endParaRPr/>
          </a:p>
        </p:txBody>
      </p:sp>
      <p:sp>
        <p:nvSpPr>
          <p:cNvPr id="197" name="Google Shape;197;p6" descr="Rectangle: Rounded Corners 8"/>
          <p:cNvSpPr/>
          <p:nvPr/>
        </p:nvSpPr>
        <p:spPr>
          <a:xfrm>
            <a:off x="20178713" y="12044363"/>
            <a:ext cx="2767012" cy="882650"/>
          </a:xfrm>
          <a:prstGeom prst="roundRect">
            <a:avLst>
              <a:gd name="adj" fmla="val 13324"/>
            </a:avLst>
          </a:prstGeom>
          <a:solidFill>
            <a:srgbClr val="609CAB">
              <a:alpha val="17254"/>
            </a:srgbClr>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GB" sz="1700" b="1" i="0" u="none" strike="noStrike" cap="none">
                <a:solidFill>
                  <a:srgbClr val="000000"/>
                </a:solidFill>
                <a:latin typeface="Open Sans"/>
                <a:ea typeface="Open Sans"/>
                <a:cs typeface="Open Sans"/>
                <a:sym typeface="Open Sans"/>
              </a:rPr>
              <a:t>Sustainable Apparel</a:t>
            </a:r>
            <a:endParaRPr/>
          </a:p>
        </p:txBody>
      </p:sp>
      <p:pic>
        <p:nvPicPr>
          <p:cNvPr id="198" name="Google Shape;198;p6"/>
          <p:cNvPicPr preferRelativeResize="0"/>
          <p:nvPr/>
        </p:nvPicPr>
        <p:blipFill rotWithShape="1">
          <a:blip r:embed="rId4">
            <a:alphaModFix/>
          </a:blip>
          <a:srcRect l="66637" t="5539" r="7420" b="62891"/>
          <a:stretch/>
        </p:blipFill>
        <p:spPr>
          <a:xfrm>
            <a:off x="12496800" y="10947400"/>
            <a:ext cx="1087438" cy="884238"/>
          </a:xfrm>
          <a:prstGeom prst="rect">
            <a:avLst/>
          </a:prstGeom>
          <a:noFill/>
          <a:ln>
            <a:noFill/>
          </a:ln>
        </p:spPr>
      </p:pic>
      <p:pic>
        <p:nvPicPr>
          <p:cNvPr id="199" name="Google Shape;199;p6"/>
          <p:cNvPicPr preferRelativeResize="0"/>
          <p:nvPr/>
        </p:nvPicPr>
        <p:blipFill rotWithShape="1">
          <a:blip r:embed="rId4">
            <a:alphaModFix/>
          </a:blip>
          <a:srcRect l="38420" t="3891" r="34984" b="62616"/>
          <a:stretch/>
        </p:blipFill>
        <p:spPr>
          <a:xfrm>
            <a:off x="9817100" y="10947400"/>
            <a:ext cx="1052513" cy="882650"/>
          </a:xfrm>
          <a:prstGeom prst="rect">
            <a:avLst/>
          </a:prstGeom>
          <a:noFill/>
          <a:ln>
            <a:noFill/>
          </a:ln>
        </p:spPr>
      </p:pic>
      <p:pic>
        <p:nvPicPr>
          <p:cNvPr id="200" name="Google Shape;200;p6"/>
          <p:cNvPicPr preferRelativeResize="0"/>
          <p:nvPr/>
        </p:nvPicPr>
        <p:blipFill rotWithShape="1">
          <a:blip r:embed="rId4">
            <a:alphaModFix/>
          </a:blip>
          <a:srcRect l="67703" t="47501" r="10370" b="18673"/>
          <a:stretch/>
        </p:blipFill>
        <p:spPr>
          <a:xfrm>
            <a:off x="21132800" y="10947400"/>
            <a:ext cx="857250" cy="882650"/>
          </a:xfrm>
          <a:prstGeom prst="rect">
            <a:avLst/>
          </a:prstGeom>
          <a:noFill/>
          <a:ln>
            <a:noFill/>
          </a:ln>
        </p:spPr>
      </p:pic>
      <p:pic>
        <p:nvPicPr>
          <p:cNvPr id="201" name="Google Shape;201;p6"/>
          <p:cNvPicPr preferRelativeResize="0"/>
          <p:nvPr/>
        </p:nvPicPr>
        <p:blipFill rotWithShape="1">
          <a:blip r:embed="rId4">
            <a:alphaModFix/>
          </a:blip>
          <a:srcRect l="43195" t="47501" r="43195" b="18446"/>
          <a:stretch/>
        </p:blipFill>
        <p:spPr>
          <a:xfrm>
            <a:off x="18319750" y="10947400"/>
            <a:ext cx="528638" cy="882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85"/>
                                        </p:tgtEl>
                                        <p:attrNameLst>
                                          <p:attrName>style.visibility</p:attrName>
                                        </p:attrNameLst>
                                      </p:cBhvr>
                                      <p:to>
                                        <p:strVal val="visible"/>
                                      </p:to>
                                    </p:set>
                                    <p:anim calcmode="lin" valueType="num">
                                      <p:cBhvr additive="base">
                                        <p:cTn id="7" dur="500"/>
                                        <p:tgtEl>
                                          <p:spTgt spid="185"/>
                                        </p:tgtEl>
                                        <p:attrNameLst>
                                          <p:attrName>ppt_w</p:attrName>
                                        </p:attrNameLst>
                                      </p:cBhvr>
                                      <p:tavLst>
                                        <p:tav tm="0">
                                          <p:val>
                                            <p:strVal val="0"/>
                                          </p:val>
                                        </p:tav>
                                        <p:tav tm="100000">
                                          <p:val>
                                            <p:strVal val="#ppt_w"/>
                                          </p:val>
                                        </p:tav>
                                      </p:tavLst>
                                    </p:anim>
                                    <p:anim calcmode="lin" valueType="num">
                                      <p:cBhvr additive="base">
                                        <p:cTn id="8" dur="500"/>
                                        <p:tgtEl>
                                          <p:spTgt spid="18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7" descr="Rectangle 5"/>
          <p:cNvSpPr txBox="1"/>
          <p:nvPr/>
        </p:nvSpPr>
        <p:spPr>
          <a:xfrm>
            <a:off x="1438277" y="3900381"/>
            <a:ext cx="10107215" cy="145123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GB" sz="2000" b="0" i="0" u="none" strike="noStrike" cap="none">
                <a:solidFill>
                  <a:srgbClr val="151515"/>
                </a:solidFill>
                <a:latin typeface="Open Sans"/>
                <a:ea typeface="Open Sans"/>
                <a:cs typeface="Open Sans"/>
                <a:sym typeface="Open Sans"/>
              </a:rPr>
              <a:t>Dr James Gifford is an </a:t>
            </a:r>
            <a:r>
              <a:rPr lang="en-GB" sz="2000" b="1" i="0" u="none" strike="noStrike" cap="none">
                <a:solidFill>
                  <a:srgbClr val="151515"/>
                </a:solidFill>
                <a:latin typeface="Open Sans"/>
                <a:ea typeface="Open Sans"/>
                <a:cs typeface="Open Sans"/>
                <a:sym typeface="Open Sans"/>
              </a:rPr>
              <a:t>independent advisor to UHNW investors and family offices</a:t>
            </a:r>
            <a:r>
              <a:rPr lang="en-GB" sz="2000" b="0" i="0" u="none" strike="noStrike" cap="none">
                <a:solidFill>
                  <a:srgbClr val="151515"/>
                </a:solidFill>
                <a:latin typeface="Open Sans"/>
                <a:ea typeface="Open Sans"/>
                <a:cs typeface="Open Sans"/>
                <a:sym typeface="Open Sans"/>
              </a:rPr>
              <a:t> on sustainable and impact investing. </a:t>
            </a:r>
            <a:endParaRPr/>
          </a:p>
          <a:p>
            <a:pPr marL="0" marR="0" lvl="0" indent="0" algn="l" rtl="0">
              <a:lnSpc>
                <a:spcPct val="120000"/>
              </a:lnSpc>
              <a:spcBef>
                <a:spcPts val="0"/>
              </a:spcBef>
              <a:spcAft>
                <a:spcPts val="0"/>
              </a:spcAft>
              <a:buNone/>
            </a:pPr>
            <a:endParaRPr sz="2000" b="0" i="0" u="none" strike="noStrike" cap="none">
              <a:solidFill>
                <a:srgbClr val="151515"/>
              </a:solidFill>
              <a:latin typeface="Open Sans"/>
              <a:ea typeface="Open Sans"/>
              <a:cs typeface="Open Sans"/>
              <a:sym typeface="Open Sans"/>
            </a:endParaRPr>
          </a:p>
          <a:p>
            <a:pPr marL="0" marR="0" lvl="0" indent="0" algn="l" rtl="0">
              <a:lnSpc>
                <a:spcPct val="120000"/>
              </a:lnSpc>
              <a:spcBef>
                <a:spcPts val="0"/>
              </a:spcBef>
              <a:spcAft>
                <a:spcPts val="0"/>
              </a:spcAft>
              <a:buNone/>
            </a:pPr>
            <a:r>
              <a:rPr lang="en-GB" sz="2000" b="0" i="0" u="none" strike="noStrike" cap="none">
                <a:solidFill>
                  <a:srgbClr val="151515"/>
                </a:solidFill>
                <a:latin typeface="Open Sans"/>
                <a:ea typeface="Open Sans"/>
                <a:cs typeface="Open Sans"/>
                <a:sym typeface="Open Sans"/>
              </a:rPr>
              <a:t>His background includes:</a:t>
            </a:r>
            <a:endParaRPr/>
          </a:p>
        </p:txBody>
      </p:sp>
      <p:sp>
        <p:nvSpPr>
          <p:cNvPr id="207" name="Google Shape;207;p7" descr="TextBox 5"/>
          <p:cNvSpPr txBox="1"/>
          <p:nvPr/>
        </p:nvSpPr>
        <p:spPr>
          <a:xfrm>
            <a:off x="1393937" y="2693204"/>
            <a:ext cx="8904287" cy="1020763"/>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GB" sz="5500" b="1" i="0" u="none" strike="noStrike" cap="none">
                <a:solidFill>
                  <a:srgbClr val="609CAB"/>
                </a:solidFill>
                <a:latin typeface="Montserrat SemiBold"/>
                <a:ea typeface="Montserrat SemiBold"/>
                <a:cs typeface="Montserrat SemiBold"/>
                <a:sym typeface="Montserrat SemiBold"/>
              </a:rPr>
              <a:t>About Dr James Gifford</a:t>
            </a:r>
            <a:endParaRPr/>
          </a:p>
        </p:txBody>
      </p:sp>
      <p:sp>
        <p:nvSpPr>
          <p:cNvPr id="208" name="Google Shape;208;p7" descr="Rectangle 5"/>
          <p:cNvSpPr txBox="1"/>
          <p:nvPr/>
        </p:nvSpPr>
        <p:spPr>
          <a:xfrm>
            <a:off x="1393937" y="5907358"/>
            <a:ext cx="10340975" cy="6065337"/>
          </a:xfrm>
          <a:prstGeom prst="rect">
            <a:avLst/>
          </a:prstGeom>
          <a:noFill/>
          <a:ln>
            <a:noFill/>
          </a:ln>
        </p:spPr>
        <p:txBody>
          <a:bodyPr spcFirstLastPara="1" wrap="square" lIns="0" tIns="0" rIns="0" bIns="0" anchor="t" anchorCtr="0">
            <a:noAutofit/>
          </a:bodyPr>
          <a:lstStyle/>
          <a:p>
            <a:pPr marL="342900" marR="0" lvl="0" indent="-342900" algn="l" rtl="0">
              <a:spcBef>
                <a:spcPts val="0"/>
              </a:spcBef>
              <a:spcAft>
                <a:spcPts val="0"/>
              </a:spcAft>
              <a:buClr>
                <a:srgbClr val="609CAB"/>
              </a:buClr>
              <a:buSzPts val="2000"/>
              <a:buFont typeface="Arial"/>
              <a:buChar char="•"/>
            </a:pPr>
            <a:r>
              <a:rPr lang="en-GB" sz="2000" b="1" i="0" u="none" strike="noStrike" cap="none">
                <a:solidFill>
                  <a:srgbClr val="5E5E5E"/>
                </a:solidFill>
                <a:latin typeface="Helvetica Neue"/>
                <a:ea typeface="Helvetica Neue"/>
                <a:cs typeface="Helvetica Neue"/>
                <a:sym typeface="Helvetica Neue"/>
              </a:rPr>
              <a:t>Lecturer at the Centre for Sustainable Finance and Private Wealth</a:t>
            </a:r>
            <a:r>
              <a:rPr lang="en-GB" sz="2000" b="0" i="0" u="none" strike="noStrike" cap="none">
                <a:solidFill>
                  <a:srgbClr val="5E5E5E"/>
                </a:solidFill>
                <a:latin typeface="Helvetica Neue"/>
                <a:ea typeface="Helvetica Neue"/>
                <a:cs typeface="Helvetica Neue"/>
                <a:sym typeface="Helvetica Neue"/>
              </a:rPr>
              <a:t> at the University of Zurich, where he teaches a joint program with MIT (and formerly Harvard) on impact investing for the next gen of UHNW family members. </a:t>
            </a:r>
            <a:endParaRPr/>
          </a:p>
          <a:p>
            <a:pPr marL="342900" marR="0" lvl="0" indent="-342900" algn="l" rtl="0">
              <a:spcBef>
                <a:spcPts val="3000"/>
              </a:spcBef>
              <a:spcAft>
                <a:spcPts val="0"/>
              </a:spcAft>
              <a:buClr>
                <a:srgbClr val="609CAB"/>
              </a:buClr>
              <a:buSzPts val="2000"/>
              <a:buFont typeface="Arial"/>
              <a:buChar char="•"/>
            </a:pPr>
            <a:r>
              <a:rPr lang="en-GB" sz="2000" b="0" i="0" u="none" strike="noStrike" cap="none">
                <a:solidFill>
                  <a:srgbClr val="5E5E5E"/>
                </a:solidFill>
                <a:latin typeface="Helvetica Neue"/>
                <a:ea typeface="Helvetica Neue"/>
                <a:cs typeface="Helvetica Neue"/>
                <a:sym typeface="Helvetica Neue"/>
              </a:rPr>
              <a:t>Founder and first head of the</a:t>
            </a:r>
            <a:r>
              <a:rPr lang="en-GB" sz="2000" b="1" i="0" u="none" strike="noStrike" cap="none">
                <a:solidFill>
                  <a:srgbClr val="5E5E5E"/>
                </a:solidFill>
                <a:latin typeface="Helvetica Neue"/>
                <a:ea typeface="Helvetica Neue"/>
                <a:cs typeface="Helvetica Neue"/>
                <a:sym typeface="Helvetica Neue"/>
              </a:rPr>
              <a:t> UN Principles for Responsible Investment</a:t>
            </a:r>
            <a:r>
              <a:rPr lang="en-GB" sz="2000" b="0" i="0" u="none" strike="noStrike" cap="none">
                <a:solidFill>
                  <a:srgbClr val="5E5E5E"/>
                </a:solidFill>
                <a:latin typeface="Helvetica Neue"/>
                <a:ea typeface="Helvetica Neue"/>
                <a:cs typeface="Helvetica Neue"/>
                <a:sym typeface="Helvetica Neue"/>
              </a:rPr>
              <a:t> (UNPRI), leading the organisation from inception in 2003 until 2013. UNPRI is the largest initiative in sustainable investment globally. </a:t>
            </a:r>
            <a:endParaRPr/>
          </a:p>
          <a:p>
            <a:pPr marL="342900" marR="0" lvl="0" indent="-342900" algn="l" rtl="0">
              <a:spcBef>
                <a:spcPts val="3000"/>
              </a:spcBef>
              <a:spcAft>
                <a:spcPts val="0"/>
              </a:spcAft>
              <a:buClr>
                <a:srgbClr val="609CAB"/>
              </a:buClr>
              <a:buSzPts val="2000"/>
              <a:buFont typeface="Arial"/>
              <a:buChar char="•"/>
            </a:pPr>
            <a:r>
              <a:rPr lang="en-GB" sz="2000" b="0" i="0" u="none" strike="noStrike" cap="none">
                <a:solidFill>
                  <a:srgbClr val="5E5E5E"/>
                </a:solidFill>
                <a:latin typeface="Helvetica Neue"/>
                <a:ea typeface="Helvetica Neue"/>
                <a:cs typeface="Helvetica Neue"/>
                <a:sym typeface="Helvetica Neue"/>
              </a:rPr>
              <a:t>Part of the team at the UN that </a:t>
            </a:r>
            <a:r>
              <a:rPr lang="en-GB" sz="2000" b="1" i="0" u="none" strike="noStrike" cap="none">
                <a:solidFill>
                  <a:srgbClr val="5E5E5E"/>
                </a:solidFill>
                <a:latin typeface="Helvetica Neue"/>
                <a:ea typeface="Helvetica Neue"/>
                <a:cs typeface="Helvetica Neue"/>
                <a:sym typeface="Helvetica Neue"/>
              </a:rPr>
              <a:t>coined the term “ESG”</a:t>
            </a:r>
            <a:r>
              <a:rPr lang="en-GB" sz="2000" b="0" i="0" u="none" strike="noStrike" cap="none">
                <a:solidFill>
                  <a:srgbClr val="5E5E5E"/>
                </a:solidFill>
                <a:latin typeface="Helvetica Neue"/>
                <a:ea typeface="Helvetica Neue"/>
                <a:cs typeface="Helvetica Neue"/>
                <a:sym typeface="Helvetica Neue"/>
              </a:rPr>
              <a:t> in 2004. </a:t>
            </a:r>
            <a:endParaRPr/>
          </a:p>
          <a:p>
            <a:pPr marL="342900" marR="0" lvl="0" indent="-342900" algn="l" rtl="0">
              <a:spcBef>
                <a:spcPts val="3000"/>
              </a:spcBef>
              <a:spcAft>
                <a:spcPts val="0"/>
              </a:spcAft>
              <a:buClr>
                <a:srgbClr val="609CAB"/>
              </a:buClr>
              <a:buSzPts val="2000"/>
              <a:buFont typeface="Arial"/>
              <a:buChar char="•"/>
            </a:pPr>
            <a:r>
              <a:rPr lang="en-GB" sz="2000" b="0" i="0" u="none" strike="noStrike" cap="none">
                <a:solidFill>
                  <a:srgbClr val="5E5E5E"/>
                </a:solidFill>
                <a:latin typeface="Helvetica Neue"/>
                <a:ea typeface="Helvetica Neue"/>
                <a:cs typeface="Helvetica Neue"/>
                <a:sym typeface="Helvetica Neue"/>
              </a:rPr>
              <a:t>A </a:t>
            </a:r>
            <a:r>
              <a:rPr lang="en-GB" sz="2000" b="1" i="0" u="none" strike="noStrike" cap="none">
                <a:solidFill>
                  <a:srgbClr val="5E5E5E"/>
                </a:solidFill>
                <a:latin typeface="Helvetica Neue"/>
                <a:ea typeface="Helvetica Neue"/>
                <a:cs typeface="Helvetica Neue"/>
                <a:sym typeface="Helvetica Neue"/>
              </a:rPr>
              <a:t>PhD</a:t>
            </a:r>
            <a:r>
              <a:rPr lang="en-GB" sz="2000" b="0" i="0" u="none" strike="noStrike" cap="none">
                <a:solidFill>
                  <a:srgbClr val="5E5E5E"/>
                </a:solidFill>
                <a:latin typeface="Helvetica Neue"/>
                <a:ea typeface="Helvetica Neue"/>
                <a:cs typeface="Helvetica Neue"/>
                <a:sym typeface="Helvetica Neue"/>
              </a:rPr>
              <a:t> </a:t>
            </a:r>
            <a:r>
              <a:rPr lang="en-GB" sz="2000" b="1" i="0" u="none" strike="noStrike" cap="none">
                <a:solidFill>
                  <a:srgbClr val="5E5E5E"/>
                </a:solidFill>
                <a:latin typeface="Helvetica Neue"/>
                <a:ea typeface="Helvetica Neue"/>
                <a:cs typeface="Helvetica Neue"/>
                <a:sym typeface="Helvetica Neue"/>
              </a:rPr>
              <a:t>on sustainable investing</a:t>
            </a:r>
            <a:r>
              <a:rPr lang="en-GB" sz="2000" b="0" i="0" u="none" strike="noStrike" cap="none">
                <a:solidFill>
                  <a:srgbClr val="5E5E5E"/>
                </a:solidFill>
                <a:latin typeface="Helvetica Neue"/>
                <a:ea typeface="Helvetica Neue"/>
                <a:cs typeface="Helvetica Neue"/>
                <a:sym typeface="Helvetica Neue"/>
              </a:rPr>
              <a:t> from the University of Sydney.</a:t>
            </a:r>
            <a:endParaRPr/>
          </a:p>
          <a:p>
            <a:pPr marL="342900" marR="0" lvl="0" indent="-342900" algn="l" rtl="0">
              <a:spcBef>
                <a:spcPts val="3000"/>
              </a:spcBef>
              <a:spcAft>
                <a:spcPts val="0"/>
              </a:spcAft>
              <a:buClr>
                <a:srgbClr val="609CAB"/>
              </a:buClr>
              <a:buSzPts val="2000"/>
              <a:buFont typeface="Arial"/>
              <a:buChar char="•"/>
            </a:pPr>
            <a:r>
              <a:rPr lang="en-GB" sz="2000" b="0" i="0" u="none" strike="noStrike" cap="none">
                <a:solidFill>
                  <a:srgbClr val="5E5E5E"/>
                </a:solidFill>
                <a:latin typeface="Helvetica Neue"/>
                <a:ea typeface="Helvetica Neue"/>
                <a:cs typeface="Helvetica Neue"/>
                <a:sym typeface="Helvetica Neue"/>
              </a:rPr>
              <a:t>Head of Impact Investing at</a:t>
            </a:r>
            <a:r>
              <a:rPr lang="en-GB" sz="2000" b="1" i="0" u="none" strike="noStrike" cap="none">
                <a:solidFill>
                  <a:srgbClr val="5E5E5E"/>
                </a:solidFill>
                <a:latin typeface="Helvetica Neue"/>
                <a:ea typeface="Helvetica Neue"/>
                <a:cs typeface="Helvetica Neue"/>
                <a:sym typeface="Helvetica Neue"/>
              </a:rPr>
              <a:t> Credit Suisse and UBS</a:t>
            </a:r>
            <a:r>
              <a:rPr lang="en-GB" sz="2000" b="0" i="0" u="none" strike="noStrike" cap="none">
                <a:solidFill>
                  <a:srgbClr val="5E5E5E"/>
                </a:solidFill>
                <a:latin typeface="Helvetica Neue"/>
                <a:ea typeface="Helvetica Neue"/>
                <a:cs typeface="Helvetica Neue"/>
                <a:sym typeface="Helvetica Neue"/>
              </a:rPr>
              <a:t> in their private banking divisions for eight years, supporting UHNW clients and family offices in their sustainable and impact investing journeys. </a:t>
            </a:r>
            <a:endParaRPr/>
          </a:p>
          <a:p>
            <a:pPr marL="342900" marR="0" lvl="0" indent="-342900" algn="l" rtl="0">
              <a:spcBef>
                <a:spcPts val="3000"/>
              </a:spcBef>
              <a:spcAft>
                <a:spcPts val="0"/>
              </a:spcAft>
              <a:buClr>
                <a:srgbClr val="609CAB"/>
              </a:buClr>
              <a:buSzPts val="2000"/>
              <a:buFont typeface="Arial"/>
              <a:buChar char="•"/>
            </a:pPr>
            <a:r>
              <a:rPr lang="en-GB" sz="2000" b="0" i="0" u="none" strike="noStrike" cap="none">
                <a:solidFill>
                  <a:srgbClr val="5E5E5E"/>
                </a:solidFill>
                <a:latin typeface="Helvetica Neue"/>
                <a:ea typeface="Helvetica Neue"/>
                <a:cs typeface="Helvetica Neue"/>
                <a:sym typeface="Helvetica Neue"/>
              </a:rPr>
              <a:t>Direct experience in</a:t>
            </a:r>
            <a:r>
              <a:rPr lang="en-GB" sz="2000" b="1" i="0" u="none" strike="noStrike" cap="none">
                <a:solidFill>
                  <a:srgbClr val="5E5E5E"/>
                </a:solidFill>
                <a:latin typeface="Helvetica Neue"/>
                <a:ea typeface="Helvetica Neue"/>
                <a:cs typeface="Helvetica Neue"/>
                <a:sym typeface="Helvetica Neue"/>
              </a:rPr>
              <a:t> sustainable apparel</a:t>
            </a:r>
            <a:r>
              <a:rPr lang="en-GB" sz="2000" b="0" i="0" u="none" strike="noStrike" cap="none">
                <a:solidFill>
                  <a:srgbClr val="5E5E5E"/>
                </a:solidFill>
                <a:latin typeface="Helvetica Neue"/>
                <a:ea typeface="Helvetica Neue"/>
                <a:cs typeface="Helvetica Neue"/>
                <a:sym typeface="Helvetica Neue"/>
              </a:rPr>
              <a:t>, spending three years as Director of Impact at TAU Investment Management, a private equity impact fund working to upgrade garment factories in South and Southeast Asia to become both sustainable and profitable. </a:t>
            </a:r>
            <a:endParaRPr/>
          </a:p>
          <a:p>
            <a:pPr marL="342900" marR="0" lvl="0" indent="-342900" algn="l" rtl="0">
              <a:spcBef>
                <a:spcPts val="3000"/>
              </a:spcBef>
              <a:spcAft>
                <a:spcPts val="0"/>
              </a:spcAft>
              <a:buClr>
                <a:srgbClr val="609CAB"/>
              </a:buClr>
              <a:buSzPts val="2000"/>
              <a:buFont typeface="Arial"/>
              <a:buChar char="•"/>
            </a:pPr>
            <a:r>
              <a:rPr lang="en-GB" sz="2000" b="0" i="0" u="none" strike="noStrike" cap="none">
                <a:solidFill>
                  <a:srgbClr val="5E5E5E"/>
                </a:solidFill>
                <a:latin typeface="Helvetica Neue"/>
                <a:ea typeface="Helvetica Neue"/>
                <a:cs typeface="Helvetica Neue"/>
                <a:sym typeface="Helvetica Neue"/>
              </a:rPr>
              <a:t>Published numerous </a:t>
            </a:r>
            <a:r>
              <a:rPr lang="en-GB" sz="2000" b="1" i="0" u="none" strike="noStrike" cap="none">
                <a:solidFill>
                  <a:srgbClr val="5E5E5E"/>
                </a:solidFill>
                <a:latin typeface="Helvetica Neue"/>
                <a:ea typeface="Helvetica Neue"/>
                <a:cs typeface="Helvetica Neue"/>
                <a:sym typeface="Helvetica Neue"/>
              </a:rPr>
              <a:t>articles, book chapters and podcast episodes</a:t>
            </a:r>
            <a:r>
              <a:rPr lang="en-GB" sz="2000" b="0" i="0" u="none" strike="noStrike" cap="none">
                <a:solidFill>
                  <a:srgbClr val="5E5E5E"/>
                </a:solidFill>
                <a:latin typeface="Helvetica Neue"/>
                <a:ea typeface="Helvetica Neue"/>
                <a:cs typeface="Helvetica Neue"/>
                <a:sym typeface="Helvetica Neue"/>
              </a:rPr>
              <a:t> on sustainable and impact investing themes. </a:t>
            </a:r>
            <a:endParaRPr/>
          </a:p>
        </p:txBody>
      </p:sp>
      <p:pic>
        <p:nvPicPr>
          <p:cNvPr id="209" name="Google Shape;209;p7"/>
          <p:cNvPicPr preferRelativeResize="0"/>
          <p:nvPr/>
        </p:nvPicPr>
        <p:blipFill rotWithShape="1">
          <a:blip r:embed="rId3">
            <a:alphaModFix/>
          </a:blip>
          <a:srcRect/>
          <a:stretch/>
        </p:blipFill>
        <p:spPr>
          <a:xfrm>
            <a:off x="15616012" y="599356"/>
            <a:ext cx="8451850" cy="5637212"/>
          </a:xfrm>
          <a:prstGeom prst="rect">
            <a:avLst/>
          </a:prstGeom>
          <a:noFill/>
          <a:ln w="12700" cap="flat" cmpd="sng">
            <a:solidFill>
              <a:srgbClr val="000000"/>
            </a:solidFill>
            <a:prstDash val="solid"/>
            <a:miter lim="400000"/>
            <a:headEnd type="none" w="sm" len="sm"/>
            <a:tailEnd type="none" w="sm" len="sm"/>
          </a:ln>
        </p:spPr>
      </p:pic>
      <p:pic>
        <p:nvPicPr>
          <p:cNvPr id="210" name="Google Shape;210;p7"/>
          <p:cNvPicPr preferRelativeResize="0"/>
          <p:nvPr/>
        </p:nvPicPr>
        <p:blipFill rotWithShape="1">
          <a:blip r:embed="rId4">
            <a:alphaModFix/>
          </a:blip>
          <a:srcRect/>
          <a:stretch/>
        </p:blipFill>
        <p:spPr>
          <a:xfrm>
            <a:off x="13200112" y="4220239"/>
            <a:ext cx="6232525" cy="4611688"/>
          </a:xfrm>
          <a:prstGeom prst="rect">
            <a:avLst/>
          </a:prstGeom>
          <a:noFill/>
          <a:ln w="12700" cap="flat" cmpd="sng">
            <a:solidFill>
              <a:srgbClr val="000000"/>
            </a:solidFill>
            <a:prstDash val="solid"/>
            <a:miter lim="400000"/>
            <a:headEnd type="none" w="sm" len="sm"/>
            <a:tailEnd type="none" w="sm" len="sm"/>
          </a:ln>
        </p:spPr>
      </p:pic>
      <p:pic>
        <p:nvPicPr>
          <p:cNvPr id="211" name="Google Shape;211;p7"/>
          <p:cNvPicPr preferRelativeResize="0"/>
          <p:nvPr/>
        </p:nvPicPr>
        <p:blipFill rotWithShape="1">
          <a:blip r:embed="rId5">
            <a:alphaModFix/>
          </a:blip>
          <a:srcRect/>
          <a:stretch/>
        </p:blipFill>
        <p:spPr>
          <a:xfrm>
            <a:off x="17817293" y="6019811"/>
            <a:ext cx="6161088" cy="5414962"/>
          </a:xfrm>
          <a:prstGeom prst="rect">
            <a:avLst/>
          </a:prstGeom>
          <a:noFill/>
          <a:ln w="12700" cap="flat" cmpd="sng">
            <a:solidFill>
              <a:srgbClr val="000000"/>
            </a:solidFill>
            <a:prstDash val="solid"/>
            <a:miter lim="400000"/>
            <a:headEnd type="none" w="sm" len="sm"/>
            <a:tailEnd type="none" w="sm" len="sm"/>
          </a:ln>
        </p:spPr>
      </p:pic>
      <p:pic>
        <p:nvPicPr>
          <p:cNvPr id="212" name="Google Shape;212;p7"/>
          <p:cNvPicPr preferRelativeResize="0"/>
          <p:nvPr/>
        </p:nvPicPr>
        <p:blipFill rotWithShape="1">
          <a:blip r:embed="rId6">
            <a:alphaModFix/>
          </a:blip>
          <a:srcRect b="49398"/>
          <a:stretch/>
        </p:blipFill>
        <p:spPr>
          <a:xfrm>
            <a:off x="13654977" y="9594304"/>
            <a:ext cx="6161088" cy="3640041"/>
          </a:xfrm>
          <a:prstGeom prst="rect">
            <a:avLst/>
          </a:prstGeom>
          <a:noFill/>
          <a:ln w="12700" cap="flat" cmpd="sng">
            <a:solidFill>
              <a:srgbClr val="000000"/>
            </a:solidFill>
            <a:prstDash val="solid"/>
            <a:miter lim="400000"/>
            <a:headEnd type="none" w="sm" len="sm"/>
            <a:tailEnd type="none" w="sm" len="sm"/>
          </a:ln>
        </p:spPr>
      </p:pic>
      <p:pic>
        <p:nvPicPr>
          <p:cNvPr id="213" name="Google Shape;213;p7" descr="A blue and green logo&#10;&#10;AI-generated content may be incorrect."/>
          <p:cNvPicPr preferRelativeResize="0"/>
          <p:nvPr/>
        </p:nvPicPr>
        <p:blipFill rotWithShape="1">
          <a:blip r:embed="rId7">
            <a:alphaModFix/>
          </a:blip>
          <a:srcRect t="39436" b="38205"/>
          <a:stretch/>
        </p:blipFill>
        <p:spPr>
          <a:xfrm>
            <a:off x="631710" y="940568"/>
            <a:ext cx="5932714" cy="12669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grpSp>
        <p:nvGrpSpPr>
          <p:cNvPr id="218" name="Google Shape;218;p8"/>
          <p:cNvGrpSpPr/>
          <p:nvPr/>
        </p:nvGrpSpPr>
        <p:grpSpPr>
          <a:xfrm>
            <a:off x="3292475" y="7404522"/>
            <a:ext cx="6419850" cy="4799012"/>
            <a:chOff x="0" y="0"/>
            <a:chExt cx="6419706" cy="4798062"/>
          </a:xfrm>
        </p:grpSpPr>
        <p:pic>
          <p:nvPicPr>
            <p:cNvPr id="219" name="Google Shape;219;p8"/>
            <p:cNvPicPr preferRelativeResize="0"/>
            <p:nvPr/>
          </p:nvPicPr>
          <p:blipFill rotWithShape="1">
            <a:blip r:embed="rId3">
              <a:alphaModFix/>
            </a:blip>
            <a:srcRect/>
            <a:stretch/>
          </p:blipFill>
          <p:spPr>
            <a:xfrm>
              <a:off x="0" y="0"/>
              <a:ext cx="6419706" cy="4798062"/>
            </a:xfrm>
            <a:prstGeom prst="rect">
              <a:avLst/>
            </a:prstGeom>
            <a:noFill/>
            <a:ln>
              <a:noFill/>
            </a:ln>
          </p:spPr>
        </p:pic>
        <p:grpSp>
          <p:nvGrpSpPr>
            <p:cNvPr id="220" name="Google Shape;220;p8"/>
            <p:cNvGrpSpPr/>
            <p:nvPr/>
          </p:nvGrpSpPr>
          <p:grpSpPr>
            <a:xfrm>
              <a:off x="2580990" y="394809"/>
              <a:ext cx="1310054" cy="2283931"/>
              <a:chOff x="-1" y="-1"/>
              <a:chExt cx="1310055" cy="2283931"/>
            </a:xfrm>
          </p:grpSpPr>
          <p:grpSp>
            <p:nvGrpSpPr>
              <p:cNvPr id="221" name="Google Shape;221;p8"/>
              <p:cNvGrpSpPr/>
              <p:nvPr/>
            </p:nvGrpSpPr>
            <p:grpSpPr>
              <a:xfrm>
                <a:off x="-1" y="-1"/>
                <a:ext cx="1310055" cy="1310055"/>
                <a:chOff x="-1" y="-1"/>
                <a:chExt cx="1310055" cy="1310055"/>
              </a:xfrm>
            </p:grpSpPr>
            <p:sp>
              <p:nvSpPr>
                <p:cNvPr id="222" name="Google Shape;222;p8" descr="Teardrop 83"/>
                <p:cNvSpPr/>
                <p:nvPr/>
              </p:nvSpPr>
              <p:spPr>
                <a:xfrm rot="8100000">
                  <a:off x="191853" y="191852"/>
                  <a:ext cx="926348" cy="926350"/>
                </a:xfrm>
                <a:custGeom>
                  <a:avLst/>
                  <a:gdLst/>
                  <a:ahLst/>
                  <a:cxnLst/>
                  <a:rect l="l" t="t"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609CAB"/>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2200" b="0" i="0" u="none" strike="noStrike" cap="none">
                    <a:solidFill>
                      <a:srgbClr val="FFFFFF"/>
                    </a:solidFill>
                    <a:latin typeface="Josefin Sans"/>
                    <a:ea typeface="Josefin Sans"/>
                    <a:cs typeface="Josefin Sans"/>
                    <a:sym typeface="Josefin Sans"/>
                  </a:endParaRPr>
                </a:p>
              </p:txBody>
            </p:sp>
            <p:sp>
              <p:nvSpPr>
                <p:cNvPr id="223" name="Google Shape;223;p8"/>
                <p:cNvSpPr/>
                <p:nvPr/>
              </p:nvSpPr>
              <p:spPr>
                <a:xfrm>
                  <a:off x="309261" y="341387"/>
                  <a:ext cx="691532" cy="691532"/>
                </a:xfrm>
                <a:prstGeom prst="ellipse">
                  <a:avLst/>
                </a:prstGeom>
                <a:solidFill>
                  <a:srgbClr val="FFFFFF"/>
                </a:solidFill>
                <a:ln>
                  <a:noFill/>
                </a:ln>
              </p:spPr>
              <p:txBody>
                <a:bodyPr spcFirstLastPara="1" wrap="square" lIns="50800" tIns="50800" rIns="50800" bIns="50800" anchor="ctr" anchorCtr="0">
                  <a:noAutofit/>
                </a:bodyPr>
                <a:lstStyle/>
                <a:p>
                  <a:pPr marL="0" marR="0" lvl="0" indent="0" algn="ctr" rtl="0">
                    <a:spcBef>
                      <a:spcPts val="0"/>
                    </a:spcBef>
                    <a:spcAft>
                      <a:spcPts val="0"/>
                    </a:spcAft>
                    <a:buNone/>
                  </a:pPr>
                  <a:endParaRPr sz="3200" b="0" i="0" u="none" strike="noStrike" cap="none">
                    <a:solidFill>
                      <a:srgbClr val="FFFFFF"/>
                    </a:solidFill>
                    <a:latin typeface="Helvetica Neue"/>
                    <a:ea typeface="Helvetica Neue"/>
                    <a:cs typeface="Helvetica Neue"/>
                    <a:sym typeface="Helvetica Neue"/>
                  </a:endParaRPr>
                </a:p>
              </p:txBody>
            </p:sp>
          </p:grpSp>
          <p:cxnSp>
            <p:nvCxnSpPr>
              <p:cNvPr id="224" name="Google Shape;224;p8"/>
              <p:cNvCxnSpPr/>
              <p:nvPr/>
            </p:nvCxnSpPr>
            <p:spPr>
              <a:xfrm rot="10800000" flipH="1">
                <a:off x="655027" y="1249058"/>
                <a:ext cx="1" cy="1034872"/>
              </a:xfrm>
              <a:prstGeom prst="straightConnector1">
                <a:avLst/>
              </a:prstGeom>
              <a:noFill/>
              <a:ln w="38100" cap="flat" cmpd="sng">
                <a:solidFill>
                  <a:srgbClr val="609CAB"/>
                </a:solidFill>
                <a:prstDash val="solid"/>
                <a:round/>
                <a:headEnd type="none" w="sm" len="sm"/>
                <a:tailEnd type="none" w="sm" len="sm"/>
              </a:ln>
            </p:spPr>
          </p:cxnSp>
        </p:grpSp>
        <p:grpSp>
          <p:nvGrpSpPr>
            <p:cNvPr id="225" name="Google Shape;225;p8"/>
            <p:cNvGrpSpPr/>
            <p:nvPr/>
          </p:nvGrpSpPr>
          <p:grpSpPr>
            <a:xfrm>
              <a:off x="1357882" y="432909"/>
              <a:ext cx="1310055" cy="2283931"/>
              <a:chOff x="-1" y="-1"/>
              <a:chExt cx="1310055" cy="2283931"/>
            </a:xfrm>
          </p:grpSpPr>
          <p:grpSp>
            <p:nvGrpSpPr>
              <p:cNvPr id="226" name="Google Shape;226;p8"/>
              <p:cNvGrpSpPr/>
              <p:nvPr/>
            </p:nvGrpSpPr>
            <p:grpSpPr>
              <a:xfrm>
                <a:off x="-1" y="-1"/>
                <a:ext cx="1310055" cy="1310055"/>
                <a:chOff x="-1" y="-1"/>
                <a:chExt cx="1310055" cy="1310055"/>
              </a:xfrm>
            </p:grpSpPr>
            <p:sp>
              <p:nvSpPr>
                <p:cNvPr id="227" name="Google Shape;227;p8" descr="Teardrop 83"/>
                <p:cNvSpPr/>
                <p:nvPr/>
              </p:nvSpPr>
              <p:spPr>
                <a:xfrm rot="8100000">
                  <a:off x="191853" y="191852"/>
                  <a:ext cx="926348" cy="926350"/>
                </a:xfrm>
                <a:custGeom>
                  <a:avLst/>
                  <a:gdLst/>
                  <a:ahLst/>
                  <a:cxnLst/>
                  <a:rect l="l" t="t" r="r" b="b"/>
                  <a:pathLst>
                    <a:path w="21600" h="21600" extrusionOk="0">
                      <a:moveTo>
                        <a:pt x="0" y="10800"/>
                      </a:moveTo>
                      <a:cubicBezTo>
                        <a:pt x="0" y="4835"/>
                        <a:pt x="4835" y="0"/>
                        <a:pt x="10800" y="0"/>
                      </a:cubicBezTo>
                      <a:cubicBezTo>
                        <a:pt x="14400" y="0"/>
                        <a:pt x="18000" y="0"/>
                        <a:pt x="21600" y="0"/>
                      </a:cubicBezTo>
                      <a:cubicBezTo>
                        <a:pt x="21600" y="3600"/>
                        <a:pt x="21600" y="7200"/>
                        <a:pt x="21600" y="10800"/>
                      </a:cubicBezTo>
                      <a:cubicBezTo>
                        <a:pt x="21600" y="16765"/>
                        <a:pt x="16765" y="21600"/>
                        <a:pt x="10800" y="21600"/>
                      </a:cubicBezTo>
                      <a:cubicBezTo>
                        <a:pt x="4835" y="21600"/>
                        <a:pt x="0" y="16765"/>
                        <a:pt x="0" y="10800"/>
                      </a:cubicBezTo>
                      <a:close/>
                    </a:path>
                  </a:pathLst>
                </a:custGeom>
                <a:solidFill>
                  <a:srgbClr val="609CAB"/>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2200" b="0" i="0" u="none" strike="noStrike" cap="none">
                    <a:solidFill>
                      <a:srgbClr val="FFFFFF"/>
                    </a:solidFill>
                    <a:latin typeface="Josefin Sans"/>
                    <a:ea typeface="Josefin Sans"/>
                    <a:cs typeface="Josefin Sans"/>
                    <a:sym typeface="Josefin Sans"/>
                  </a:endParaRPr>
                </a:p>
              </p:txBody>
            </p:sp>
            <p:sp>
              <p:nvSpPr>
                <p:cNvPr id="228" name="Google Shape;228;p8"/>
                <p:cNvSpPr/>
                <p:nvPr/>
              </p:nvSpPr>
              <p:spPr>
                <a:xfrm>
                  <a:off x="309261" y="341387"/>
                  <a:ext cx="691532" cy="691532"/>
                </a:xfrm>
                <a:prstGeom prst="ellipse">
                  <a:avLst/>
                </a:prstGeom>
                <a:solidFill>
                  <a:srgbClr val="FFFFFF"/>
                </a:solidFill>
                <a:ln>
                  <a:noFill/>
                </a:ln>
              </p:spPr>
              <p:txBody>
                <a:bodyPr spcFirstLastPara="1" wrap="square" lIns="50800" tIns="50800" rIns="50800" bIns="50800" anchor="ctr" anchorCtr="0">
                  <a:noAutofit/>
                </a:bodyPr>
                <a:lstStyle/>
                <a:p>
                  <a:pPr marL="0" marR="0" lvl="0" indent="0" algn="ctr" rtl="0">
                    <a:spcBef>
                      <a:spcPts val="0"/>
                    </a:spcBef>
                    <a:spcAft>
                      <a:spcPts val="0"/>
                    </a:spcAft>
                    <a:buNone/>
                  </a:pPr>
                  <a:endParaRPr sz="3200" b="0" i="0" u="none" strike="noStrike" cap="none">
                    <a:solidFill>
                      <a:srgbClr val="FFFFFF"/>
                    </a:solidFill>
                    <a:latin typeface="Helvetica Neue"/>
                    <a:ea typeface="Helvetica Neue"/>
                    <a:cs typeface="Helvetica Neue"/>
                    <a:sym typeface="Helvetica Neue"/>
                  </a:endParaRPr>
                </a:p>
              </p:txBody>
            </p:sp>
          </p:grpSp>
          <p:cxnSp>
            <p:nvCxnSpPr>
              <p:cNvPr id="229" name="Google Shape;229;p8"/>
              <p:cNvCxnSpPr/>
              <p:nvPr/>
            </p:nvCxnSpPr>
            <p:spPr>
              <a:xfrm rot="10800000" flipH="1">
                <a:off x="655027" y="1249058"/>
                <a:ext cx="1" cy="1034872"/>
              </a:xfrm>
              <a:prstGeom prst="straightConnector1">
                <a:avLst/>
              </a:prstGeom>
              <a:noFill/>
              <a:ln w="38100" cap="flat" cmpd="sng">
                <a:solidFill>
                  <a:srgbClr val="609CAB"/>
                </a:solidFill>
                <a:prstDash val="solid"/>
                <a:round/>
                <a:headEnd type="none" w="sm" len="sm"/>
                <a:tailEnd type="none" w="sm" len="sm"/>
              </a:ln>
            </p:spPr>
          </p:cxnSp>
        </p:grpSp>
      </p:grpSp>
      <p:sp>
        <p:nvSpPr>
          <p:cNvPr id="230" name="Google Shape;230;p8" descr="Rectangle 2"/>
          <p:cNvSpPr/>
          <p:nvPr/>
        </p:nvSpPr>
        <p:spPr>
          <a:xfrm>
            <a:off x="12879388" y="-85725"/>
            <a:ext cx="11504612" cy="13801725"/>
          </a:xfrm>
          <a:prstGeom prst="rect">
            <a:avLst/>
          </a:prstGeom>
          <a:solidFill>
            <a:srgbClr val="609CAB"/>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3600" b="0" i="0" u="none" strike="noStrike" cap="none">
              <a:solidFill>
                <a:srgbClr val="FFFFFF"/>
              </a:solidFill>
              <a:latin typeface="Calibri"/>
              <a:ea typeface="Calibri"/>
              <a:cs typeface="Calibri"/>
              <a:sym typeface="Calibri"/>
            </a:endParaRPr>
          </a:p>
        </p:txBody>
      </p:sp>
      <p:sp>
        <p:nvSpPr>
          <p:cNvPr id="231" name="Google Shape;231;p8" descr="TextBox 5"/>
          <p:cNvSpPr txBox="1"/>
          <p:nvPr/>
        </p:nvSpPr>
        <p:spPr>
          <a:xfrm>
            <a:off x="1446213" y="1681163"/>
            <a:ext cx="10058400" cy="138499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4500" b="1" i="0" u="none" strike="noStrike" cap="none">
                <a:solidFill>
                  <a:srgbClr val="609CAB"/>
                </a:solidFill>
                <a:latin typeface="Montserrat SemiBold"/>
                <a:ea typeface="Montserrat SemiBold"/>
                <a:cs typeface="Montserrat SemiBold"/>
                <a:sym typeface="Montserrat SemiBold"/>
              </a:rPr>
              <a:t>MIT-UZH ‘Impact investing for the next generation’ program</a:t>
            </a:r>
            <a:endParaRPr/>
          </a:p>
        </p:txBody>
      </p:sp>
      <p:sp>
        <p:nvSpPr>
          <p:cNvPr id="232" name="Google Shape;232;p8" descr="Rectangle 6"/>
          <p:cNvSpPr txBox="1"/>
          <p:nvPr/>
        </p:nvSpPr>
        <p:spPr>
          <a:xfrm>
            <a:off x="3343275" y="6209928"/>
            <a:ext cx="9096375" cy="1079500"/>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GB" sz="2800" b="0" i="0" u="none" strike="noStrike" cap="none">
                <a:solidFill>
                  <a:srgbClr val="000000"/>
                </a:solidFill>
                <a:latin typeface="Open Sans"/>
                <a:ea typeface="Open Sans"/>
                <a:cs typeface="Open Sans"/>
                <a:sym typeface="Open Sans"/>
              </a:rPr>
              <a:t>October 28–31, 2025 at MIT Sloan, Boston  </a:t>
            </a:r>
            <a:endParaRPr/>
          </a:p>
          <a:p>
            <a:pPr marL="0" marR="0" lvl="0" indent="0" algn="just" rtl="0">
              <a:lnSpc>
                <a:spcPct val="150000"/>
              </a:lnSpc>
              <a:spcBef>
                <a:spcPts val="0"/>
              </a:spcBef>
              <a:spcAft>
                <a:spcPts val="0"/>
              </a:spcAft>
              <a:buNone/>
            </a:pPr>
            <a:r>
              <a:rPr lang="en-GB" sz="2800" b="0" i="0" u="none" strike="noStrike" cap="none">
                <a:solidFill>
                  <a:srgbClr val="000000"/>
                </a:solidFill>
                <a:latin typeface="Open Sans"/>
                <a:ea typeface="Open Sans"/>
                <a:cs typeface="Open Sans"/>
                <a:sym typeface="Open Sans"/>
              </a:rPr>
              <a:t>April 28–30, 2026 at University of Zurich</a:t>
            </a:r>
            <a:endParaRPr/>
          </a:p>
        </p:txBody>
      </p:sp>
      <p:sp>
        <p:nvSpPr>
          <p:cNvPr id="233" name="Google Shape;233;p8"/>
          <p:cNvSpPr txBox="1"/>
          <p:nvPr/>
        </p:nvSpPr>
        <p:spPr>
          <a:xfrm>
            <a:off x="1446213" y="6283747"/>
            <a:ext cx="1770062" cy="431800"/>
          </a:xfrm>
          <a:prstGeom prst="rect">
            <a:avLst/>
          </a:prstGeom>
          <a:noFill/>
          <a:ln>
            <a:noFill/>
          </a:ln>
        </p:spPr>
        <p:txBody>
          <a:bodyPr spcFirstLastPara="1" wrap="square" lIns="0" tIns="0" rIns="0" bIns="0" anchor="ctr" anchorCtr="0">
            <a:spAutoFit/>
          </a:bodyPr>
          <a:lstStyle/>
          <a:p>
            <a:pPr marL="0" marR="0" lvl="0" indent="0" algn="just" rtl="0">
              <a:lnSpc>
                <a:spcPct val="150000"/>
              </a:lnSpc>
              <a:spcBef>
                <a:spcPts val="0"/>
              </a:spcBef>
              <a:spcAft>
                <a:spcPts val="0"/>
              </a:spcAft>
              <a:buNone/>
            </a:pPr>
            <a:r>
              <a:rPr lang="en-GB" sz="2800" b="1" i="0" u="none" strike="noStrike" cap="none">
                <a:solidFill>
                  <a:srgbClr val="000000"/>
                </a:solidFill>
                <a:latin typeface="Open Sans"/>
                <a:ea typeface="Open Sans"/>
                <a:cs typeface="Open Sans"/>
                <a:sym typeface="Open Sans"/>
              </a:rPr>
              <a:t>Module 1: </a:t>
            </a:r>
            <a:endParaRPr sz="2800" b="0" i="0" u="none" strike="noStrike" cap="none">
              <a:solidFill>
                <a:srgbClr val="000000"/>
              </a:solidFill>
              <a:latin typeface="Open Sans"/>
              <a:ea typeface="Open Sans"/>
              <a:cs typeface="Open Sans"/>
              <a:sym typeface="Open Sans"/>
            </a:endParaRPr>
          </a:p>
        </p:txBody>
      </p:sp>
      <p:sp>
        <p:nvSpPr>
          <p:cNvPr id="234" name="Google Shape;234;p8"/>
          <p:cNvSpPr txBox="1"/>
          <p:nvPr/>
        </p:nvSpPr>
        <p:spPr>
          <a:xfrm>
            <a:off x="1446213" y="6967959"/>
            <a:ext cx="1671637" cy="431800"/>
          </a:xfrm>
          <a:prstGeom prst="rect">
            <a:avLst/>
          </a:prstGeom>
          <a:noFill/>
          <a:ln>
            <a:noFill/>
          </a:ln>
        </p:spPr>
        <p:txBody>
          <a:bodyPr spcFirstLastPara="1" wrap="square" lIns="0" tIns="0" rIns="0" bIns="0" anchor="ctr" anchorCtr="0">
            <a:spAutoFit/>
          </a:bodyPr>
          <a:lstStyle/>
          <a:p>
            <a:pPr marL="0" marR="0" lvl="0" indent="0" algn="just" rtl="0">
              <a:lnSpc>
                <a:spcPct val="150000"/>
              </a:lnSpc>
              <a:spcBef>
                <a:spcPts val="0"/>
              </a:spcBef>
              <a:spcAft>
                <a:spcPts val="0"/>
              </a:spcAft>
              <a:buNone/>
            </a:pPr>
            <a:r>
              <a:rPr lang="en-GB" sz="2800" b="1" i="0" u="none" strike="noStrike" cap="none">
                <a:solidFill>
                  <a:srgbClr val="000000"/>
                </a:solidFill>
                <a:latin typeface="Open Sans"/>
                <a:ea typeface="Open Sans"/>
                <a:cs typeface="Open Sans"/>
                <a:sym typeface="Open Sans"/>
              </a:rPr>
              <a:t>Module 2:</a:t>
            </a:r>
            <a:endParaRPr sz="2800" b="0" i="0" u="none" strike="noStrike" cap="none">
              <a:solidFill>
                <a:srgbClr val="000000"/>
              </a:solidFill>
              <a:latin typeface="Open Sans"/>
              <a:ea typeface="Open Sans"/>
              <a:cs typeface="Open Sans"/>
              <a:sym typeface="Open Sans"/>
            </a:endParaRPr>
          </a:p>
        </p:txBody>
      </p:sp>
      <p:sp>
        <p:nvSpPr>
          <p:cNvPr id="235" name="Google Shape;235;p8" descr="Rectangle 6"/>
          <p:cNvSpPr txBox="1"/>
          <p:nvPr/>
        </p:nvSpPr>
        <p:spPr>
          <a:xfrm>
            <a:off x="1245654" y="3827550"/>
            <a:ext cx="10730322" cy="203132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2200" b="0" i="0" u="none" strike="noStrike" cap="none">
                <a:solidFill>
                  <a:srgbClr val="5E5E5E"/>
                </a:solidFill>
                <a:latin typeface="Open Sans"/>
                <a:ea typeface="Open Sans"/>
                <a:cs typeface="Open Sans"/>
                <a:sym typeface="Open Sans"/>
              </a:rPr>
              <a:t>The proposed workshop above is a customised and shortened version of the </a:t>
            </a:r>
            <a:r>
              <a:rPr lang="en-GB" sz="2200" b="0" i="0" u="sng" strike="noStrike" cap="none">
                <a:solidFill>
                  <a:srgbClr val="609CAB"/>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seven-day executive program for UHNW next gen</a:t>
            </a:r>
            <a:r>
              <a:rPr lang="en-GB" sz="2200" b="0" i="0" u="none" strike="noStrike" cap="none">
                <a:solidFill>
                  <a:srgbClr val="609CAB"/>
                </a:solidFill>
                <a:latin typeface="Open Sans"/>
                <a:ea typeface="Open Sans"/>
                <a:cs typeface="Open Sans"/>
                <a:sym typeface="Open Sans"/>
              </a:rPr>
              <a:t> </a:t>
            </a:r>
            <a:r>
              <a:rPr lang="en-GB" sz="2200" b="0" i="0" u="none" strike="noStrike" cap="none">
                <a:solidFill>
                  <a:srgbClr val="5E5E5E"/>
                </a:solidFill>
                <a:latin typeface="Open Sans"/>
                <a:ea typeface="Open Sans"/>
                <a:cs typeface="Open Sans"/>
                <a:sym typeface="Open Sans"/>
              </a:rPr>
              <a:t>at MIT and the University of Zurich, co-founded and taught by Dr Gifford. </a:t>
            </a:r>
            <a:endParaRPr/>
          </a:p>
          <a:p>
            <a:pPr marL="0" marR="0" lvl="0" indent="0" algn="l" rtl="0">
              <a:spcBef>
                <a:spcPts val="0"/>
              </a:spcBef>
              <a:spcAft>
                <a:spcPts val="0"/>
              </a:spcAft>
              <a:buNone/>
            </a:pPr>
            <a:endParaRPr sz="2200" b="0" i="0" u="none" strike="noStrike" cap="none">
              <a:solidFill>
                <a:srgbClr val="5E5E5E"/>
              </a:solidFill>
              <a:latin typeface="Open Sans"/>
              <a:ea typeface="Open Sans"/>
              <a:cs typeface="Open Sans"/>
              <a:sym typeface="Open Sans"/>
            </a:endParaRPr>
          </a:p>
          <a:p>
            <a:pPr marL="0" marR="0" lvl="0" indent="0" algn="l" rtl="0">
              <a:spcBef>
                <a:spcPts val="0"/>
              </a:spcBef>
              <a:spcAft>
                <a:spcPts val="0"/>
              </a:spcAft>
              <a:buNone/>
            </a:pPr>
            <a:r>
              <a:rPr lang="en-GB" sz="2200" b="0" i="0" u="none" strike="noStrike" cap="none">
                <a:solidFill>
                  <a:srgbClr val="5E5E5E"/>
                </a:solidFill>
                <a:latin typeface="Open Sans"/>
                <a:ea typeface="Open Sans"/>
                <a:cs typeface="Open Sans"/>
                <a:sym typeface="Open Sans"/>
              </a:rPr>
              <a:t>This program, in its 11</a:t>
            </a:r>
            <a:r>
              <a:rPr lang="en-GB" sz="2200" b="0" i="0" u="none" strike="noStrike" cap="none" baseline="30000">
                <a:solidFill>
                  <a:srgbClr val="5E5E5E"/>
                </a:solidFill>
                <a:latin typeface="Open Sans"/>
                <a:ea typeface="Open Sans"/>
                <a:cs typeface="Open Sans"/>
                <a:sym typeface="Open Sans"/>
              </a:rPr>
              <a:t>th</a:t>
            </a:r>
            <a:r>
              <a:rPr lang="en-GB" sz="2200" b="0" i="0" u="none" strike="noStrike" cap="none">
                <a:solidFill>
                  <a:srgbClr val="5E5E5E"/>
                </a:solidFill>
                <a:latin typeface="Open Sans"/>
                <a:ea typeface="Open Sans"/>
                <a:cs typeface="Open Sans"/>
                <a:sym typeface="Open Sans"/>
              </a:rPr>
              <a:t> year, now has over 300 alumni who have collectively deployed&gt; $3 billion into impact investments after completing the course. </a:t>
            </a:r>
            <a:endParaRPr/>
          </a:p>
        </p:txBody>
      </p:sp>
      <p:sp>
        <p:nvSpPr>
          <p:cNvPr id="236" name="Google Shape;236;p8" descr="Rectangle 6"/>
          <p:cNvSpPr txBox="1"/>
          <p:nvPr/>
        </p:nvSpPr>
        <p:spPr>
          <a:xfrm>
            <a:off x="1446213" y="12185254"/>
            <a:ext cx="7720012" cy="577402"/>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GB" sz="2800" b="0" i="0" u="sng" strike="noStrike" cap="none">
                <a:solidFill>
                  <a:srgbClr val="609CAB"/>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Website</a:t>
            </a:r>
            <a:r>
              <a:rPr lang="en-GB" sz="2800" b="0" i="0" u="none" strike="noStrike" cap="none">
                <a:solidFill>
                  <a:srgbClr val="609CAB"/>
                </a:solidFill>
                <a:latin typeface="Open Sans"/>
                <a:ea typeface="Open Sans"/>
                <a:cs typeface="Open Sans"/>
                <a:sym typeface="Open Sans"/>
              </a:rPr>
              <a:t> | </a:t>
            </a:r>
            <a:r>
              <a:rPr lang="en-GB" sz="2800" b="0" i="0" u="sng" strike="noStrike" cap="none">
                <a:solidFill>
                  <a:srgbClr val="609CAB"/>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Brochure</a:t>
            </a:r>
            <a:endParaRPr sz="2800" b="0" i="0" u="none" strike="noStrike" cap="none">
              <a:solidFill>
                <a:srgbClr val="609CAB"/>
              </a:solidFill>
              <a:latin typeface="Open Sans"/>
              <a:ea typeface="Open Sans"/>
              <a:cs typeface="Open Sans"/>
              <a:sym typeface="Open Sans"/>
            </a:endParaRPr>
          </a:p>
        </p:txBody>
      </p:sp>
      <p:grpSp>
        <p:nvGrpSpPr>
          <p:cNvPr id="237" name="Google Shape;237;p8"/>
          <p:cNvGrpSpPr/>
          <p:nvPr/>
        </p:nvGrpSpPr>
        <p:grpSpPr>
          <a:xfrm>
            <a:off x="14816138" y="6954402"/>
            <a:ext cx="7629525" cy="5338762"/>
            <a:chOff x="0" y="0"/>
            <a:chExt cx="7629808" cy="5337591"/>
          </a:xfrm>
        </p:grpSpPr>
        <p:pic>
          <p:nvPicPr>
            <p:cNvPr id="238" name="Google Shape;238;p8"/>
            <p:cNvPicPr preferRelativeResize="0"/>
            <p:nvPr/>
          </p:nvPicPr>
          <p:blipFill rotWithShape="1">
            <a:blip r:embed="rId6">
              <a:alphaModFix/>
            </a:blip>
            <a:srcRect/>
            <a:stretch/>
          </p:blipFill>
          <p:spPr>
            <a:xfrm>
              <a:off x="0" y="0"/>
              <a:ext cx="7629808" cy="5337591"/>
            </a:xfrm>
            <a:prstGeom prst="rect">
              <a:avLst/>
            </a:prstGeom>
            <a:noFill/>
            <a:ln>
              <a:noFill/>
            </a:ln>
          </p:spPr>
        </p:pic>
        <p:pic>
          <p:nvPicPr>
            <p:cNvPr id="239" name="Google Shape;239;p8"/>
            <p:cNvPicPr preferRelativeResize="0"/>
            <p:nvPr/>
          </p:nvPicPr>
          <p:blipFill rotWithShape="1">
            <a:blip r:embed="rId7">
              <a:alphaModFix/>
            </a:blip>
            <a:srcRect/>
            <a:stretch/>
          </p:blipFill>
          <p:spPr>
            <a:xfrm>
              <a:off x="272882" y="993293"/>
              <a:ext cx="7084043" cy="4344298"/>
            </a:xfrm>
            <a:prstGeom prst="rect">
              <a:avLst/>
            </a:prstGeom>
            <a:noFill/>
            <a:ln>
              <a:noFill/>
            </a:ln>
          </p:spPr>
        </p:pic>
      </p:grpSp>
      <p:sp>
        <p:nvSpPr>
          <p:cNvPr id="240" name="Google Shape;240;p8" descr="Rectangle 6"/>
          <p:cNvSpPr txBox="1"/>
          <p:nvPr/>
        </p:nvSpPr>
        <p:spPr>
          <a:xfrm>
            <a:off x="15694025" y="2541588"/>
            <a:ext cx="5875338" cy="1846659"/>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GB" sz="2000" b="0" i="0" u="none" strike="noStrike" cap="none">
                <a:solidFill>
                  <a:srgbClr val="FFFFFF"/>
                </a:solidFill>
                <a:latin typeface="Open Sans"/>
                <a:ea typeface="Open Sans"/>
                <a:cs typeface="Open Sans"/>
                <a:sym typeface="Open Sans"/>
              </a:rPr>
              <a:t>The course opened my eyes to the opportunity set within impact investing. I realised it was much broader and less niche than my initial impressions going in. I left excited to explore those potential areas where our family office could help advance. </a:t>
            </a:r>
            <a:endParaRPr/>
          </a:p>
        </p:txBody>
      </p:sp>
      <p:sp>
        <p:nvSpPr>
          <p:cNvPr id="241" name="Google Shape;241;p8" descr="Rectangle 6"/>
          <p:cNvSpPr txBox="1"/>
          <p:nvPr/>
        </p:nvSpPr>
        <p:spPr>
          <a:xfrm>
            <a:off x="15694025" y="4754563"/>
            <a:ext cx="2170113" cy="939800"/>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GB" sz="2200" b="1" i="0" u="none" strike="noStrike" cap="none">
                <a:solidFill>
                  <a:srgbClr val="FFFFFF"/>
                </a:solidFill>
                <a:latin typeface="Open Sans"/>
                <a:ea typeface="Open Sans"/>
                <a:cs typeface="Open Sans"/>
                <a:sym typeface="Open Sans"/>
              </a:rPr>
              <a:t>Sheng Yang Her</a:t>
            </a:r>
            <a:endParaRPr/>
          </a:p>
          <a:p>
            <a:pPr marL="0" marR="0" lvl="0" indent="0" algn="just" rtl="0">
              <a:spcBef>
                <a:spcPts val="0"/>
              </a:spcBef>
              <a:spcAft>
                <a:spcPts val="0"/>
              </a:spcAft>
              <a:buNone/>
            </a:pPr>
            <a:r>
              <a:rPr lang="en-GB" sz="2000" b="0" i="0" u="none" strike="noStrike" cap="none">
                <a:solidFill>
                  <a:srgbClr val="FFFFFF"/>
                </a:solidFill>
                <a:latin typeface="Open Sans"/>
                <a:ea typeface="Open Sans"/>
                <a:cs typeface="Open Sans"/>
                <a:sym typeface="Open Sans"/>
              </a:rPr>
              <a:t>Singapore</a:t>
            </a:r>
            <a:endParaRPr/>
          </a:p>
          <a:p>
            <a:pPr marL="0" marR="0" lvl="0" indent="0" algn="just" rtl="0">
              <a:spcBef>
                <a:spcPts val="0"/>
              </a:spcBef>
              <a:spcAft>
                <a:spcPts val="0"/>
              </a:spcAft>
              <a:buNone/>
            </a:pPr>
            <a:r>
              <a:rPr lang="en-GB" sz="2000" b="0" i="0" u="none" strike="noStrike" cap="none">
                <a:solidFill>
                  <a:srgbClr val="FFFFFF"/>
                </a:solidFill>
                <a:latin typeface="Open Sans"/>
                <a:ea typeface="Open Sans"/>
                <a:cs typeface="Open Sans"/>
                <a:sym typeface="Open Sans"/>
              </a:rPr>
              <a:t>Cohort ’18-‘19</a:t>
            </a:r>
            <a:endParaRPr/>
          </a:p>
        </p:txBody>
      </p:sp>
      <p:sp>
        <p:nvSpPr>
          <p:cNvPr id="242" name="Google Shape;242;p8" descr="TextBox 5"/>
          <p:cNvSpPr txBox="1"/>
          <p:nvPr/>
        </p:nvSpPr>
        <p:spPr>
          <a:xfrm rot="10800000" flipH="1">
            <a:off x="14431963" y="-85725"/>
            <a:ext cx="768350" cy="304641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20000" b="1" i="0" u="none" strike="noStrike" cap="none">
                <a:solidFill>
                  <a:srgbClr val="FFFFFF"/>
                </a:solidFill>
                <a:latin typeface="Montserrat SemiBold"/>
                <a:ea typeface="Montserrat SemiBold"/>
                <a:cs typeface="Montserrat SemiBold"/>
                <a:sym typeface="Montserrat SemiBold"/>
              </a:rPr>
              <a:t>“</a:t>
            </a:r>
            <a:endParaRPr/>
          </a:p>
        </p:txBody>
      </p:sp>
      <p:pic>
        <p:nvPicPr>
          <p:cNvPr id="243" name="Google Shape;243;p8" descr="PpHolder28"/>
          <p:cNvPicPr preferRelativeResize="0"/>
          <p:nvPr/>
        </p:nvPicPr>
        <p:blipFill rotWithShape="1">
          <a:blip r:embed="rId8">
            <a:alphaModFix/>
          </a:blip>
          <a:srcRect/>
          <a:stretch/>
        </p:blipFill>
        <p:spPr>
          <a:xfrm>
            <a:off x="19758025" y="4319588"/>
            <a:ext cx="1811338" cy="1811337"/>
          </a:xfrm>
          <a:prstGeom prst="rect">
            <a:avLst/>
          </a:prstGeom>
          <a:noFill/>
          <a:ln>
            <a:noFill/>
          </a:ln>
        </p:spPr>
      </p:pic>
      <p:sp>
        <p:nvSpPr>
          <p:cNvPr id="244" name="Google Shape;244;p8" descr="Rectangle 6"/>
          <p:cNvSpPr txBox="1"/>
          <p:nvPr/>
        </p:nvSpPr>
        <p:spPr>
          <a:xfrm>
            <a:off x="15694025" y="12445789"/>
            <a:ext cx="7720012" cy="577402"/>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GB" sz="2800" b="0" i="0" u="none" strike="noStrike" cap="none">
                <a:solidFill>
                  <a:schemeClr val="lt1"/>
                </a:solidFill>
                <a:latin typeface="Open Sans"/>
                <a:ea typeface="Open Sans"/>
                <a:cs typeface="Open Sans"/>
                <a:sym typeface="Open Sans"/>
              </a:rPr>
              <a:t>See more on our </a:t>
            </a:r>
            <a:r>
              <a:rPr lang="en-GB" sz="2800" b="0" i="0" u="sng" strike="noStrike" cap="none">
                <a:solidFill>
                  <a:schemeClr val="lt1"/>
                </a:solidFill>
                <a:latin typeface="Open Sans"/>
                <a:ea typeface="Open Sans"/>
                <a:cs typeface="Open Sans"/>
                <a:sym typeface="Open Sans"/>
                <a:hlinkClick r:id="rId9">
                  <a:extLst>
                    <a:ext uri="{A12FA001-AC4F-418D-AE19-62706E023703}">
                      <ahyp:hlinkClr xmlns:ahyp="http://schemas.microsoft.com/office/drawing/2018/hyperlinkcolor" val="tx"/>
                    </a:ext>
                  </a:extLst>
                </a:hlinkClick>
              </a:rPr>
              <a:t>YouTube</a:t>
            </a:r>
            <a:r>
              <a:rPr lang="en-GB" sz="2800" b="0" i="0" u="none" strike="noStrike" cap="none">
                <a:solidFill>
                  <a:schemeClr val="lt1"/>
                </a:solidFill>
                <a:latin typeface="Open Sans"/>
                <a:ea typeface="Open Sans"/>
                <a:cs typeface="Open Sans"/>
                <a:sym typeface="Open Sans"/>
              </a:rPr>
              <a:t> channel</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9" descr="Rectangle 28"/>
          <p:cNvSpPr/>
          <p:nvPr/>
        </p:nvSpPr>
        <p:spPr>
          <a:xfrm>
            <a:off x="238672" y="3459163"/>
            <a:ext cx="23310850" cy="9759950"/>
          </a:xfrm>
          <a:prstGeom prst="rect">
            <a:avLst/>
          </a:prstGeom>
          <a:solidFill>
            <a:srgbClr val="609CAB">
              <a:alpha val="17254"/>
            </a:srgbClr>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3600" b="0" i="0" u="none" strike="noStrike" cap="none">
              <a:solidFill>
                <a:srgbClr val="FFFFFF"/>
              </a:solidFill>
              <a:latin typeface="Arial"/>
              <a:ea typeface="Arial"/>
              <a:cs typeface="Arial"/>
              <a:sym typeface="Arial"/>
            </a:endParaRPr>
          </a:p>
        </p:txBody>
      </p:sp>
      <p:sp>
        <p:nvSpPr>
          <p:cNvPr id="250" name="Google Shape;250;p9" descr="Rectangle 2"/>
          <p:cNvSpPr/>
          <p:nvPr/>
        </p:nvSpPr>
        <p:spPr>
          <a:xfrm>
            <a:off x="1815754" y="3859213"/>
            <a:ext cx="14120662" cy="8734425"/>
          </a:xfrm>
          <a:prstGeom prst="rect">
            <a:avLst/>
          </a:prstGeom>
          <a:solidFill>
            <a:srgbClr val="609CAB"/>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3600" b="0" i="0" u="none" strike="noStrike" cap="none">
              <a:solidFill>
                <a:srgbClr val="FFFFFF"/>
              </a:solidFill>
              <a:latin typeface="Calibri"/>
              <a:ea typeface="Calibri"/>
              <a:cs typeface="Calibri"/>
              <a:sym typeface="Calibri"/>
            </a:endParaRPr>
          </a:p>
        </p:txBody>
      </p:sp>
      <p:sp>
        <p:nvSpPr>
          <p:cNvPr id="251" name="Google Shape;251;p9" descr="Rectangle 5"/>
          <p:cNvSpPr txBox="1"/>
          <p:nvPr/>
        </p:nvSpPr>
        <p:spPr>
          <a:xfrm>
            <a:off x="2812704" y="5257800"/>
            <a:ext cx="7700963" cy="1977208"/>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GB" sz="2200" b="0" i="0" u="none" strike="noStrike" cap="none">
                <a:solidFill>
                  <a:srgbClr val="FFFFFF"/>
                </a:solidFill>
                <a:latin typeface="Open Sans"/>
                <a:ea typeface="Open Sans"/>
                <a:cs typeface="Open Sans"/>
                <a:sym typeface="Open Sans"/>
              </a:rPr>
              <a:t>We would be delighted to work with your family to deliver a customised and high-impact experience. This proposal is intended as a starting point, and we welcome your input on timing, participants, and priority themes.</a:t>
            </a:r>
            <a:endParaRPr/>
          </a:p>
        </p:txBody>
      </p:sp>
      <p:sp>
        <p:nvSpPr>
          <p:cNvPr id="252" name="Google Shape;252;p9" descr="Rectangle 9"/>
          <p:cNvSpPr txBox="1"/>
          <p:nvPr/>
        </p:nvSpPr>
        <p:spPr>
          <a:xfrm>
            <a:off x="2812704" y="7975600"/>
            <a:ext cx="7270750" cy="3302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GB" sz="2200" b="0" i="0" u="none" strike="noStrike" cap="none">
                <a:solidFill>
                  <a:srgbClr val="FFFFFF"/>
                </a:solidFill>
                <a:latin typeface="Open Sans"/>
                <a:ea typeface="Open Sans"/>
                <a:cs typeface="Open Sans"/>
                <a:sym typeface="Open Sans"/>
              </a:rPr>
              <a:t>To discuss further or confirm availability, please contact:</a:t>
            </a:r>
            <a:endParaRPr/>
          </a:p>
        </p:txBody>
      </p:sp>
      <p:sp>
        <p:nvSpPr>
          <p:cNvPr id="253" name="Google Shape;253;p9" descr="Rectangle 5"/>
          <p:cNvSpPr txBox="1"/>
          <p:nvPr/>
        </p:nvSpPr>
        <p:spPr>
          <a:xfrm>
            <a:off x="2812704" y="9542463"/>
            <a:ext cx="10415588" cy="4318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GB" sz="2800" b="1" i="0" u="none" strike="noStrike" cap="none">
                <a:solidFill>
                  <a:srgbClr val="FFFFFF"/>
                </a:solidFill>
                <a:latin typeface="Open Sans"/>
                <a:ea typeface="Open Sans"/>
                <a:cs typeface="Open Sans"/>
                <a:sym typeface="Open Sans"/>
              </a:rPr>
              <a:t>Dr James Gifford </a:t>
            </a:r>
            <a:endParaRPr/>
          </a:p>
        </p:txBody>
      </p:sp>
      <p:sp>
        <p:nvSpPr>
          <p:cNvPr id="254" name="Google Shape;254;p9"/>
          <p:cNvSpPr txBox="1"/>
          <p:nvPr/>
        </p:nvSpPr>
        <p:spPr>
          <a:xfrm>
            <a:off x="3606454" y="10294938"/>
            <a:ext cx="4061112" cy="96154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GB" sz="2200" b="0" i="0" u="none" strike="noStrike" cap="none">
                <a:solidFill>
                  <a:srgbClr val="FFFFFF"/>
                </a:solidFill>
                <a:latin typeface="Open Sans"/>
                <a:ea typeface="Open Sans"/>
                <a:cs typeface="Open Sans"/>
                <a:sym typeface="Open Sans"/>
              </a:rPr>
              <a:t>james.gifford@additionality.co</a:t>
            </a:r>
            <a:r>
              <a:rPr lang="en-GB" sz="2200" b="0" i="0" u="none" strike="noStrike" cap="none">
                <a:solidFill>
                  <a:srgbClr val="535353"/>
                </a:solidFill>
                <a:latin typeface="Open Sans"/>
                <a:ea typeface="Open Sans"/>
                <a:cs typeface="Open Sans"/>
                <a:sym typeface="Open Sans"/>
              </a:rPr>
              <a:t> </a:t>
            </a:r>
            <a:endParaRPr/>
          </a:p>
          <a:p>
            <a:pPr marL="0" marR="0" lvl="0" indent="0" algn="l" rtl="0">
              <a:lnSpc>
                <a:spcPct val="150000"/>
              </a:lnSpc>
              <a:spcBef>
                <a:spcPts val="0"/>
              </a:spcBef>
              <a:spcAft>
                <a:spcPts val="0"/>
              </a:spcAft>
              <a:buNone/>
            </a:pPr>
            <a:r>
              <a:rPr lang="en-GB" sz="2200" b="0" i="0" u="none" strike="noStrike" cap="none">
                <a:solidFill>
                  <a:srgbClr val="FFFFFF"/>
                </a:solidFill>
                <a:latin typeface="Open Sans"/>
                <a:ea typeface="Open Sans"/>
                <a:cs typeface="Open Sans"/>
                <a:sym typeface="Open Sans"/>
              </a:rPr>
              <a:t>+41 79 155 7789</a:t>
            </a:r>
            <a:endParaRPr/>
          </a:p>
        </p:txBody>
      </p:sp>
      <p:sp>
        <p:nvSpPr>
          <p:cNvPr id="255" name="Google Shape;255;p9"/>
          <p:cNvSpPr/>
          <p:nvPr/>
        </p:nvSpPr>
        <p:spPr>
          <a:xfrm>
            <a:off x="2812704" y="10799763"/>
            <a:ext cx="330200" cy="328612"/>
          </a:xfrm>
          <a:custGeom>
            <a:avLst/>
            <a:gdLst/>
            <a:ahLst/>
            <a:cxnLst/>
            <a:rect l="l" t="t" r="r" b="b"/>
            <a:pathLst>
              <a:path w="19273" h="19365" extrusionOk="0">
                <a:moveTo>
                  <a:pt x="11045" y="11319"/>
                </a:moveTo>
                <a:cubicBezTo>
                  <a:pt x="9338" y="13030"/>
                  <a:pt x="7144" y="14740"/>
                  <a:pt x="6315" y="13909"/>
                </a:cubicBezTo>
                <a:cubicBezTo>
                  <a:pt x="4999" y="12590"/>
                  <a:pt x="4121" y="11710"/>
                  <a:pt x="1537" y="13909"/>
                </a:cubicBezTo>
                <a:cubicBezTo>
                  <a:pt x="-1486" y="16060"/>
                  <a:pt x="659" y="17770"/>
                  <a:pt x="1976" y="18650"/>
                </a:cubicBezTo>
                <a:cubicBezTo>
                  <a:pt x="3244" y="20360"/>
                  <a:pt x="8461" y="19089"/>
                  <a:pt x="13629" y="13909"/>
                </a:cubicBezTo>
                <a:cubicBezTo>
                  <a:pt x="18798" y="8729"/>
                  <a:pt x="20114" y="3500"/>
                  <a:pt x="18798" y="1741"/>
                </a:cubicBezTo>
                <a:cubicBezTo>
                  <a:pt x="17530" y="470"/>
                  <a:pt x="16213" y="-1240"/>
                  <a:pt x="14068" y="1350"/>
                </a:cubicBezTo>
                <a:cubicBezTo>
                  <a:pt x="11923" y="3940"/>
                  <a:pt x="12800" y="4771"/>
                  <a:pt x="14068" y="6139"/>
                </a:cubicBezTo>
                <a:cubicBezTo>
                  <a:pt x="14946" y="6921"/>
                  <a:pt x="13239" y="9120"/>
                  <a:pt x="11045" y="11319"/>
                </a:cubicBezTo>
              </a:path>
            </a:pathLst>
          </a:custGeom>
          <a:solidFill>
            <a:srgbClr val="FFFFFF"/>
          </a:solidFill>
          <a:ln>
            <a:noFill/>
          </a:ln>
        </p:spPr>
        <p:txBody>
          <a:bodyPr spcFirstLastPara="1" wrap="square" lIns="45700" tIns="45700" rIns="45700" bIns="45700" anchor="ctr"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256" name="Google Shape;256;p9"/>
          <p:cNvSpPr/>
          <p:nvPr/>
        </p:nvSpPr>
        <p:spPr>
          <a:xfrm>
            <a:off x="2812704" y="10434638"/>
            <a:ext cx="330200" cy="211137"/>
          </a:xfrm>
          <a:custGeom>
            <a:avLst/>
            <a:gdLst/>
            <a:ahLst/>
            <a:cxnLst/>
            <a:rect l="l" t="t" r="r" b="b"/>
            <a:pathLst>
              <a:path w="20885" h="21600" extrusionOk="0">
                <a:moveTo>
                  <a:pt x="488" y="2054"/>
                </a:moveTo>
                <a:cubicBezTo>
                  <a:pt x="1286" y="2662"/>
                  <a:pt x="9175" y="9507"/>
                  <a:pt x="9175" y="9507"/>
                </a:cubicBezTo>
                <a:cubicBezTo>
                  <a:pt x="9598" y="10115"/>
                  <a:pt x="10020" y="10115"/>
                  <a:pt x="10490" y="10115"/>
                </a:cubicBezTo>
                <a:cubicBezTo>
                  <a:pt x="10866" y="10115"/>
                  <a:pt x="11288" y="10115"/>
                  <a:pt x="11288" y="9507"/>
                </a:cubicBezTo>
                <a:cubicBezTo>
                  <a:pt x="11664" y="9507"/>
                  <a:pt x="19600" y="2662"/>
                  <a:pt x="20022" y="2054"/>
                </a:cubicBezTo>
                <a:cubicBezTo>
                  <a:pt x="20867" y="1369"/>
                  <a:pt x="21243" y="0"/>
                  <a:pt x="20445" y="0"/>
                </a:cubicBezTo>
                <a:cubicBezTo>
                  <a:pt x="488" y="0"/>
                  <a:pt x="488" y="0"/>
                  <a:pt x="488" y="0"/>
                </a:cubicBezTo>
                <a:cubicBezTo>
                  <a:pt x="-357" y="0"/>
                  <a:pt x="66" y="1369"/>
                  <a:pt x="488" y="2054"/>
                </a:cubicBezTo>
                <a:close/>
                <a:moveTo>
                  <a:pt x="20445" y="6085"/>
                </a:moveTo>
                <a:cubicBezTo>
                  <a:pt x="20022" y="6085"/>
                  <a:pt x="11664" y="12854"/>
                  <a:pt x="11288" y="13538"/>
                </a:cubicBezTo>
                <a:cubicBezTo>
                  <a:pt x="11288" y="13538"/>
                  <a:pt x="10866" y="13538"/>
                  <a:pt x="10490" y="13538"/>
                </a:cubicBezTo>
                <a:cubicBezTo>
                  <a:pt x="10020" y="13538"/>
                  <a:pt x="9598" y="13538"/>
                  <a:pt x="9175" y="13538"/>
                </a:cubicBezTo>
                <a:cubicBezTo>
                  <a:pt x="8753" y="12854"/>
                  <a:pt x="911" y="6085"/>
                  <a:pt x="488" y="6085"/>
                </a:cubicBezTo>
                <a:cubicBezTo>
                  <a:pt x="66" y="5476"/>
                  <a:pt x="66" y="6085"/>
                  <a:pt x="66" y="6085"/>
                </a:cubicBezTo>
                <a:cubicBezTo>
                  <a:pt x="66" y="6693"/>
                  <a:pt x="66" y="20231"/>
                  <a:pt x="66" y="20231"/>
                </a:cubicBezTo>
                <a:cubicBezTo>
                  <a:pt x="66" y="20915"/>
                  <a:pt x="488" y="21600"/>
                  <a:pt x="1286" y="21600"/>
                </a:cubicBezTo>
                <a:cubicBezTo>
                  <a:pt x="19600" y="21600"/>
                  <a:pt x="19600" y="21600"/>
                  <a:pt x="19600" y="21600"/>
                </a:cubicBezTo>
                <a:cubicBezTo>
                  <a:pt x="20445" y="21600"/>
                  <a:pt x="20867" y="20915"/>
                  <a:pt x="20867" y="20231"/>
                </a:cubicBezTo>
                <a:cubicBezTo>
                  <a:pt x="20867" y="20231"/>
                  <a:pt x="20867" y="6693"/>
                  <a:pt x="20867" y="6085"/>
                </a:cubicBezTo>
                <a:cubicBezTo>
                  <a:pt x="20867" y="6085"/>
                  <a:pt x="20867" y="5476"/>
                  <a:pt x="20445" y="6085"/>
                </a:cubicBezTo>
                <a:close/>
              </a:path>
            </a:pathLst>
          </a:custGeom>
          <a:solidFill>
            <a:srgbClr val="FFFFFF"/>
          </a:solidFill>
          <a:ln>
            <a:noFill/>
          </a:ln>
        </p:spPr>
        <p:txBody>
          <a:bodyPr spcFirstLastPara="1" wrap="square" lIns="45700" tIns="45700" rIns="45700" bIns="45700" anchor="ctr"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257" name="Google Shape;257;p9"/>
          <p:cNvSpPr/>
          <p:nvPr/>
        </p:nvSpPr>
        <p:spPr>
          <a:xfrm>
            <a:off x="2812704" y="4186238"/>
            <a:ext cx="668338" cy="534987"/>
          </a:xfrm>
          <a:custGeom>
            <a:avLst/>
            <a:gdLst/>
            <a:ahLst/>
            <a:cxnLst/>
            <a:rect l="l" t="t" r="r" b="b"/>
            <a:pathLst>
              <a:path w="21495" h="21294" extrusionOk="0">
                <a:moveTo>
                  <a:pt x="20698" y="217"/>
                </a:moveTo>
                <a:cubicBezTo>
                  <a:pt x="20230" y="217"/>
                  <a:pt x="738" y="8984"/>
                  <a:pt x="317" y="8984"/>
                </a:cubicBezTo>
                <a:cubicBezTo>
                  <a:pt x="-105" y="8984"/>
                  <a:pt x="-105" y="9507"/>
                  <a:pt x="317" y="9507"/>
                </a:cubicBezTo>
                <a:cubicBezTo>
                  <a:pt x="738" y="9971"/>
                  <a:pt x="4487" y="12062"/>
                  <a:pt x="4487" y="12062"/>
                </a:cubicBezTo>
                <a:cubicBezTo>
                  <a:pt x="7392" y="13049"/>
                  <a:pt x="7392" y="13049"/>
                  <a:pt x="7392" y="13049"/>
                </a:cubicBezTo>
                <a:cubicBezTo>
                  <a:pt x="7392" y="13049"/>
                  <a:pt x="19808" y="1726"/>
                  <a:pt x="20230" y="1726"/>
                </a:cubicBezTo>
                <a:cubicBezTo>
                  <a:pt x="20230" y="1204"/>
                  <a:pt x="20230" y="1726"/>
                  <a:pt x="20230" y="1726"/>
                </a:cubicBezTo>
                <a:lnTo>
                  <a:pt x="11140" y="14094"/>
                </a:lnTo>
                <a:cubicBezTo>
                  <a:pt x="10718" y="14617"/>
                  <a:pt x="10718" y="14617"/>
                  <a:pt x="10718" y="14617"/>
                </a:cubicBezTo>
                <a:cubicBezTo>
                  <a:pt x="11140" y="15139"/>
                  <a:pt x="11140" y="15139"/>
                  <a:pt x="11140" y="15139"/>
                </a:cubicBezTo>
                <a:cubicBezTo>
                  <a:pt x="11140" y="15139"/>
                  <a:pt x="16903" y="18739"/>
                  <a:pt x="16903" y="19262"/>
                </a:cubicBezTo>
                <a:cubicBezTo>
                  <a:pt x="17325" y="19262"/>
                  <a:pt x="17747" y="19262"/>
                  <a:pt x="18168" y="18739"/>
                </a:cubicBezTo>
                <a:cubicBezTo>
                  <a:pt x="18168" y="18217"/>
                  <a:pt x="21495" y="1204"/>
                  <a:pt x="21495" y="739"/>
                </a:cubicBezTo>
                <a:cubicBezTo>
                  <a:pt x="21495" y="217"/>
                  <a:pt x="21120" y="-306"/>
                  <a:pt x="20698" y="217"/>
                </a:cubicBezTo>
                <a:close/>
                <a:moveTo>
                  <a:pt x="7392" y="20771"/>
                </a:moveTo>
                <a:cubicBezTo>
                  <a:pt x="7392" y="21294"/>
                  <a:pt x="7392" y="21294"/>
                  <a:pt x="7813" y="21294"/>
                </a:cubicBezTo>
                <a:cubicBezTo>
                  <a:pt x="7813" y="20771"/>
                  <a:pt x="11140" y="17694"/>
                  <a:pt x="11140" y="17694"/>
                </a:cubicBezTo>
                <a:cubicBezTo>
                  <a:pt x="7392" y="15139"/>
                  <a:pt x="7392" y="15139"/>
                  <a:pt x="7392" y="15139"/>
                </a:cubicBezTo>
                <a:lnTo>
                  <a:pt x="7392" y="20771"/>
                </a:lnTo>
                <a:close/>
              </a:path>
            </a:pathLst>
          </a:custGeom>
          <a:solidFill>
            <a:srgbClr val="FFFFFF"/>
          </a:solidFill>
          <a:ln>
            <a:noFill/>
          </a:ln>
        </p:spPr>
        <p:txBody>
          <a:bodyPr spcFirstLastPara="1" wrap="square" lIns="45700" tIns="45700" rIns="45700" bIns="45700" anchor="ctr"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258" name="Google Shape;258;p9" descr="TextBox 3"/>
          <p:cNvSpPr txBox="1"/>
          <p:nvPr/>
        </p:nvSpPr>
        <p:spPr>
          <a:xfrm>
            <a:off x="1534816" y="2163267"/>
            <a:ext cx="9286875"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6000" b="1" i="0" u="none" strike="noStrike" cap="none">
                <a:solidFill>
                  <a:srgbClr val="609CAB"/>
                </a:solidFill>
                <a:latin typeface="Montserrat SemiBold"/>
                <a:ea typeface="Montserrat SemiBold"/>
                <a:cs typeface="Montserrat SemiBold"/>
                <a:sym typeface="Montserrat SemiBold"/>
              </a:rPr>
              <a:t>Next steps …</a:t>
            </a:r>
            <a:endParaRPr/>
          </a:p>
        </p:txBody>
      </p:sp>
      <p:pic>
        <p:nvPicPr>
          <p:cNvPr id="259" name="Google Shape;259;p9" descr="A blue and green logo&#10;&#10;AI-generated content may be incorrect."/>
          <p:cNvPicPr preferRelativeResize="0"/>
          <p:nvPr/>
        </p:nvPicPr>
        <p:blipFill rotWithShape="1">
          <a:blip r:embed="rId3">
            <a:alphaModFix/>
          </a:blip>
          <a:srcRect t="39436" b="38205"/>
          <a:stretch/>
        </p:blipFill>
        <p:spPr>
          <a:xfrm>
            <a:off x="17376576" y="1203808"/>
            <a:ext cx="5932714" cy="1266950"/>
          </a:xfrm>
          <a:prstGeom prst="rect">
            <a:avLst/>
          </a:prstGeom>
          <a:noFill/>
          <a:ln>
            <a:noFill/>
          </a:ln>
        </p:spPr>
      </p:pic>
    </p:spTree>
  </p:cSld>
  <p:clrMapOvr>
    <a:masterClrMapping/>
  </p:clrMapOvr>
</p:sld>
</file>

<file path=ppt/theme/theme1.xml><?xml version="1.0" encoding="utf-8"?>
<a:theme xmlns:a="http://schemas.openxmlformats.org/drawingml/2006/main" name="21_BasicWhite - 2_Title Slide">
  <a:themeElements>
    <a:clrScheme name="">
      <a:dk1>
        <a:srgbClr val="5E5E5E"/>
      </a:dk1>
      <a:lt1>
        <a:srgbClr val="FFFFFF"/>
      </a:lt1>
      <a:dk2>
        <a:srgbClr val="5E5E5E"/>
      </a:dk2>
      <a:lt2>
        <a:srgbClr val="D5D5D5"/>
      </a:lt2>
      <a:accent1>
        <a:srgbClr val="00A2FF"/>
      </a:accent1>
      <a:accent2>
        <a:srgbClr val="16E7CF"/>
      </a:accent2>
      <a:accent3>
        <a:srgbClr val="FFFFFF"/>
      </a:accent3>
      <a:accent4>
        <a:srgbClr val="4F4F4F"/>
      </a:accent4>
      <a:accent5>
        <a:srgbClr val="AACEFF"/>
      </a:accent5>
      <a:accent6>
        <a:srgbClr val="13D1B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1_BasicWhite">
  <a:themeElements>
    <a:clrScheme name="">
      <a:dk1>
        <a:srgbClr val="5E5E5E"/>
      </a:dk1>
      <a:lt1>
        <a:srgbClr val="FFFFFF"/>
      </a:lt1>
      <a:dk2>
        <a:srgbClr val="5E5E5E"/>
      </a:dk2>
      <a:lt2>
        <a:srgbClr val="D5D5D5"/>
      </a:lt2>
      <a:accent1>
        <a:srgbClr val="00A2FF"/>
      </a:accent1>
      <a:accent2>
        <a:srgbClr val="16E7CF"/>
      </a:accent2>
      <a:accent3>
        <a:srgbClr val="FFFFFF"/>
      </a:accent3>
      <a:accent4>
        <a:srgbClr val="4F4F4F"/>
      </a:accent4>
      <a:accent5>
        <a:srgbClr val="AACEFF"/>
      </a:accent5>
      <a:accent6>
        <a:srgbClr val="13D1B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5E5E5E"/>
      </a:dk2>
      <a:lt2>
        <a:srgbClr val="D5D5D5"/>
      </a:lt2>
      <a:accent1>
        <a:srgbClr val="00A2FF"/>
      </a:accent1>
      <a:accent2>
        <a:srgbClr val="16E7CF"/>
      </a:accent2>
      <a:accent3>
        <a:srgbClr val="FFFFFF"/>
      </a:accent3>
      <a:accent4>
        <a:srgbClr val="000000"/>
      </a:accent4>
      <a:accent5>
        <a:srgbClr val="AACEFF"/>
      </a:accent5>
      <a:accent6>
        <a:srgbClr val="13D1B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1383</Words>
  <Application>Microsoft Macintosh PowerPoint</Application>
  <PresentationFormat>Custom</PresentationFormat>
  <Paragraphs>112</Paragraphs>
  <Slides>9</Slides>
  <Notes>9</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9</vt:i4>
      </vt:variant>
    </vt:vector>
  </HeadingPairs>
  <TitlesOfParts>
    <vt:vector size="23" baseType="lpstr">
      <vt:lpstr>Helvetica Neue</vt:lpstr>
      <vt:lpstr>Montserrat</vt:lpstr>
      <vt:lpstr>Bebas Neue</vt:lpstr>
      <vt:lpstr>Open Sans</vt:lpstr>
      <vt:lpstr>DM Sans</vt:lpstr>
      <vt:lpstr>Josefin Sans</vt:lpstr>
      <vt:lpstr>Montserrat SemiBold</vt:lpstr>
      <vt:lpstr>Arial</vt:lpstr>
      <vt:lpstr>Rethink Sans Medium</vt:lpstr>
      <vt:lpstr>Inter</vt:lpstr>
      <vt:lpstr>Roboto Light</vt:lpstr>
      <vt:lpstr>Calibri</vt:lpstr>
      <vt:lpstr>21_BasicWhite - 2_Title Slide</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James Gifford</cp:lastModifiedBy>
  <cp:revision>1</cp:revision>
  <dcterms:modified xsi:type="dcterms:W3CDTF">2026-01-05T11:07:49Z</dcterms:modified>
</cp:coreProperties>
</file>